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4" r:id="rId3"/>
    <p:sldId id="285" r:id="rId4"/>
    <p:sldId id="286" r:id="rId5"/>
    <p:sldId id="268" r:id="rId6"/>
    <p:sldId id="283" r:id="rId7"/>
    <p:sldId id="257" r:id="rId8"/>
    <p:sldId id="272" r:id="rId9"/>
    <p:sldId id="273" r:id="rId10"/>
    <p:sldId id="287" r:id="rId11"/>
    <p:sldId id="259" r:id="rId12"/>
    <p:sldId id="274" r:id="rId13"/>
    <p:sldId id="277" r:id="rId14"/>
    <p:sldId id="275" r:id="rId15"/>
    <p:sldId id="276" r:id="rId16"/>
    <p:sldId id="258" r:id="rId17"/>
    <p:sldId id="278" r:id="rId18"/>
    <p:sldId id="260" r:id="rId19"/>
    <p:sldId id="279" r:id="rId20"/>
    <p:sldId id="261" r:id="rId21"/>
    <p:sldId id="262" r:id="rId22"/>
    <p:sldId id="280" r:id="rId23"/>
    <p:sldId id="263" r:id="rId24"/>
    <p:sldId id="266" r:id="rId25"/>
    <p:sldId id="288" r:id="rId26"/>
    <p:sldId id="289" r:id="rId27"/>
    <p:sldId id="267" r:id="rId28"/>
    <p:sldId id="264" r:id="rId29"/>
    <p:sldId id="282" r:id="rId30"/>
    <p:sldId id="294" r:id="rId31"/>
    <p:sldId id="295" r:id="rId32"/>
    <p:sldId id="296" r:id="rId33"/>
    <p:sldId id="297" r:id="rId34"/>
    <p:sldId id="298" r:id="rId35"/>
    <p:sldId id="281" r:id="rId36"/>
    <p:sldId id="291" r:id="rId37"/>
    <p:sldId id="292" r:id="rId38"/>
    <p:sldId id="269" r:id="rId39"/>
    <p:sldId id="270" r:id="rId40"/>
    <p:sldId id="271" r:id="rId4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10" autoAdjust="0"/>
    <p:restoredTop sz="94660"/>
  </p:normalViewPr>
  <p:slideViewPr>
    <p:cSldViewPr snapToGrid="0">
      <p:cViewPr varScale="1">
        <p:scale>
          <a:sx n="121" d="100"/>
          <a:sy n="121" d="100"/>
        </p:scale>
        <p:origin x="2136"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228733-9095-797F-A5E1-67B198B752E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AF3738D3-C572-24B5-1830-A06E019A2C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399C6AC4-DBB3-2926-266F-E846A09EA9B1}"/>
              </a:ext>
            </a:extLst>
          </p:cNvPr>
          <p:cNvSpPr>
            <a:spLocks noGrp="1"/>
          </p:cNvSpPr>
          <p:nvPr>
            <p:ph type="dt" sz="half" idx="10"/>
          </p:nvPr>
        </p:nvSpPr>
        <p:spPr/>
        <p:txBody>
          <a:bodyPr/>
          <a:lstStyle/>
          <a:p>
            <a:fld id="{74C68C0E-C0E7-431F-A644-895D448829A7}" type="datetimeFigureOut">
              <a:rPr lang="fr-BE" smtClean="0"/>
              <a:t>06-08-23</a:t>
            </a:fld>
            <a:endParaRPr lang="fr-BE"/>
          </a:p>
        </p:txBody>
      </p:sp>
      <p:sp>
        <p:nvSpPr>
          <p:cNvPr id="5" name="Espace réservé du pied de page 4">
            <a:extLst>
              <a:ext uri="{FF2B5EF4-FFF2-40B4-BE49-F238E27FC236}">
                <a16:creationId xmlns:a16="http://schemas.microsoft.com/office/drawing/2014/main" id="{828D9B2D-2126-6D47-AB25-D5131E955855}"/>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F8A9A637-7DF1-0372-2B6D-9D97CDA036BC}"/>
              </a:ext>
            </a:extLst>
          </p:cNvPr>
          <p:cNvSpPr>
            <a:spLocks noGrp="1"/>
          </p:cNvSpPr>
          <p:nvPr>
            <p:ph type="sldNum" sz="quarter" idx="12"/>
          </p:nvPr>
        </p:nvSpPr>
        <p:spPr/>
        <p:txBody>
          <a:bodyPr/>
          <a:lstStyle/>
          <a:p>
            <a:fld id="{5B44B3E5-F196-428E-8995-2D3FE1363289}" type="slidenum">
              <a:rPr lang="fr-BE" smtClean="0"/>
              <a:t>‹N°›</a:t>
            </a:fld>
            <a:endParaRPr lang="fr-BE"/>
          </a:p>
        </p:txBody>
      </p:sp>
    </p:spTree>
    <p:extLst>
      <p:ext uri="{BB962C8B-B14F-4D97-AF65-F5344CB8AC3E}">
        <p14:creationId xmlns:p14="http://schemas.microsoft.com/office/powerpoint/2010/main" val="340030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3681B5-28BB-F083-F783-1776077AC459}"/>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01EA8DD7-7287-E2F4-0E9D-BDAA0FB3988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51AA6FF4-17E6-B86E-E977-0FE13987C450}"/>
              </a:ext>
            </a:extLst>
          </p:cNvPr>
          <p:cNvSpPr>
            <a:spLocks noGrp="1"/>
          </p:cNvSpPr>
          <p:nvPr>
            <p:ph type="dt" sz="half" idx="10"/>
          </p:nvPr>
        </p:nvSpPr>
        <p:spPr/>
        <p:txBody>
          <a:bodyPr/>
          <a:lstStyle/>
          <a:p>
            <a:fld id="{74C68C0E-C0E7-431F-A644-895D448829A7}" type="datetimeFigureOut">
              <a:rPr lang="fr-BE" smtClean="0"/>
              <a:t>06-08-23</a:t>
            </a:fld>
            <a:endParaRPr lang="fr-BE"/>
          </a:p>
        </p:txBody>
      </p:sp>
      <p:sp>
        <p:nvSpPr>
          <p:cNvPr id="5" name="Espace réservé du pied de page 4">
            <a:extLst>
              <a:ext uri="{FF2B5EF4-FFF2-40B4-BE49-F238E27FC236}">
                <a16:creationId xmlns:a16="http://schemas.microsoft.com/office/drawing/2014/main" id="{060BCB63-932E-CF21-B610-D660F11EDB41}"/>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CCC401E7-9674-4B14-EB1B-EFD46941E7AD}"/>
              </a:ext>
            </a:extLst>
          </p:cNvPr>
          <p:cNvSpPr>
            <a:spLocks noGrp="1"/>
          </p:cNvSpPr>
          <p:nvPr>
            <p:ph type="sldNum" sz="quarter" idx="12"/>
          </p:nvPr>
        </p:nvSpPr>
        <p:spPr/>
        <p:txBody>
          <a:bodyPr/>
          <a:lstStyle/>
          <a:p>
            <a:fld id="{5B44B3E5-F196-428E-8995-2D3FE1363289}" type="slidenum">
              <a:rPr lang="fr-BE" smtClean="0"/>
              <a:t>‹N°›</a:t>
            </a:fld>
            <a:endParaRPr lang="fr-BE"/>
          </a:p>
        </p:txBody>
      </p:sp>
    </p:spTree>
    <p:extLst>
      <p:ext uri="{BB962C8B-B14F-4D97-AF65-F5344CB8AC3E}">
        <p14:creationId xmlns:p14="http://schemas.microsoft.com/office/powerpoint/2010/main" val="1313225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38B8E9B-D6AE-2426-DE96-E938A433CDBF}"/>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AFA2FC5A-3B70-E097-D99C-6E410534EC3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4149BEE1-6610-86B1-AC76-765238BCD02F}"/>
              </a:ext>
            </a:extLst>
          </p:cNvPr>
          <p:cNvSpPr>
            <a:spLocks noGrp="1"/>
          </p:cNvSpPr>
          <p:nvPr>
            <p:ph type="dt" sz="half" idx="10"/>
          </p:nvPr>
        </p:nvSpPr>
        <p:spPr/>
        <p:txBody>
          <a:bodyPr/>
          <a:lstStyle/>
          <a:p>
            <a:fld id="{74C68C0E-C0E7-431F-A644-895D448829A7}" type="datetimeFigureOut">
              <a:rPr lang="fr-BE" smtClean="0"/>
              <a:t>06-08-23</a:t>
            </a:fld>
            <a:endParaRPr lang="fr-BE"/>
          </a:p>
        </p:txBody>
      </p:sp>
      <p:sp>
        <p:nvSpPr>
          <p:cNvPr id="5" name="Espace réservé du pied de page 4">
            <a:extLst>
              <a:ext uri="{FF2B5EF4-FFF2-40B4-BE49-F238E27FC236}">
                <a16:creationId xmlns:a16="http://schemas.microsoft.com/office/drawing/2014/main" id="{3CBCCD91-9C7B-7ADE-9A2B-0F668CE0DE4C}"/>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398296BD-2DAF-6C4F-001D-5E4FF137F381}"/>
              </a:ext>
            </a:extLst>
          </p:cNvPr>
          <p:cNvSpPr>
            <a:spLocks noGrp="1"/>
          </p:cNvSpPr>
          <p:nvPr>
            <p:ph type="sldNum" sz="quarter" idx="12"/>
          </p:nvPr>
        </p:nvSpPr>
        <p:spPr/>
        <p:txBody>
          <a:bodyPr/>
          <a:lstStyle/>
          <a:p>
            <a:fld id="{5B44B3E5-F196-428E-8995-2D3FE1363289}" type="slidenum">
              <a:rPr lang="fr-BE" smtClean="0"/>
              <a:t>‹N°›</a:t>
            </a:fld>
            <a:endParaRPr lang="fr-BE"/>
          </a:p>
        </p:txBody>
      </p:sp>
    </p:spTree>
    <p:extLst>
      <p:ext uri="{BB962C8B-B14F-4D97-AF65-F5344CB8AC3E}">
        <p14:creationId xmlns:p14="http://schemas.microsoft.com/office/powerpoint/2010/main" val="3978632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C62E7C-1E43-09ED-E31A-512ABE984F63}"/>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562891FC-9719-22D7-56CC-6FD96CBBA2F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1FE31F56-4530-3794-5CE8-91485B6B1A02}"/>
              </a:ext>
            </a:extLst>
          </p:cNvPr>
          <p:cNvSpPr>
            <a:spLocks noGrp="1"/>
          </p:cNvSpPr>
          <p:nvPr>
            <p:ph type="dt" sz="half" idx="10"/>
          </p:nvPr>
        </p:nvSpPr>
        <p:spPr/>
        <p:txBody>
          <a:bodyPr/>
          <a:lstStyle/>
          <a:p>
            <a:fld id="{74C68C0E-C0E7-431F-A644-895D448829A7}" type="datetimeFigureOut">
              <a:rPr lang="fr-BE" smtClean="0"/>
              <a:t>06-08-23</a:t>
            </a:fld>
            <a:endParaRPr lang="fr-BE"/>
          </a:p>
        </p:txBody>
      </p:sp>
      <p:sp>
        <p:nvSpPr>
          <p:cNvPr id="5" name="Espace réservé du pied de page 4">
            <a:extLst>
              <a:ext uri="{FF2B5EF4-FFF2-40B4-BE49-F238E27FC236}">
                <a16:creationId xmlns:a16="http://schemas.microsoft.com/office/drawing/2014/main" id="{9C9B4DE9-1A70-BD86-277A-E678FE1F14DF}"/>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F317D6CA-FC50-334F-F7BB-6CA09AEBEDD7}"/>
              </a:ext>
            </a:extLst>
          </p:cNvPr>
          <p:cNvSpPr>
            <a:spLocks noGrp="1"/>
          </p:cNvSpPr>
          <p:nvPr>
            <p:ph type="sldNum" sz="quarter" idx="12"/>
          </p:nvPr>
        </p:nvSpPr>
        <p:spPr/>
        <p:txBody>
          <a:bodyPr/>
          <a:lstStyle/>
          <a:p>
            <a:fld id="{5B44B3E5-F196-428E-8995-2D3FE1363289}" type="slidenum">
              <a:rPr lang="fr-BE" smtClean="0"/>
              <a:t>‹N°›</a:t>
            </a:fld>
            <a:endParaRPr lang="fr-BE"/>
          </a:p>
        </p:txBody>
      </p:sp>
    </p:spTree>
    <p:extLst>
      <p:ext uri="{BB962C8B-B14F-4D97-AF65-F5344CB8AC3E}">
        <p14:creationId xmlns:p14="http://schemas.microsoft.com/office/powerpoint/2010/main" val="3121341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F29F29-1A2F-3A01-B67A-22B9CC16F89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BFA573D1-01A2-AF7E-7421-9E3C1A86A3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F1607D2-AA52-56F7-CD34-42117A5A752C}"/>
              </a:ext>
            </a:extLst>
          </p:cNvPr>
          <p:cNvSpPr>
            <a:spLocks noGrp="1"/>
          </p:cNvSpPr>
          <p:nvPr>
            <p:ph type="dt" sz="half" idx="10"/>
          </p:nvPr>
        </p:nvSpPr>
        <p:spPr/>
        <p:txBody>
          <a:bodyPr/>
          <a:lstStyle/>
          <a:p>
            <a:fld id="{74C68C0E-C0E7-431F-A644-895D448829A7}" type="datetimeFigureOut">
              <a:rPr lang="fr-BE" smtClean="0"/>
              <a:t>06-08-23</a:t>
            </a:fld>
            <a:endParaRPr lang="fr-BE"/>
          </a:p>
        </p:txBody>
      </p:sp>
      <p:sp>
        <p:nvSpPr>
          <p:cNvPr id="5" name="Espace réservé du pied de page 4">
            <a:extLst>
              <a:ext uri="{FF2B5EF4-FFF2-40B4-BE49-F238E27FC236}">
                <a16:creationId xmlns:a16="http://schemas.microsoft.com/office/drawing/2014/main" id="{31DF2ABD-54FA-349B-7B60-DFFFE79110BA}"/>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2E50108A-FA2C-1416-C7CD-AB976E96D6D2}"/>
              </a:ext>
            </a:extLst>
          </p:cNvPr>
          <p:cNvSpPr>
            <a:spLocks noGrp="1"/>
          </p:cNvSpPr>
          <p:nvPr>
            <p:ph type="sldNum" sz="quarter" idx="12"/>
          </p:nvPr>
        </p:nvSpPr>
        <p:spPr/>
        <p:txBody>
          <a:bodyPr/>
          <a:lstStyle/>
          <a:p>
            <a:fld id="{5B44B3E5-F196-428E-8995-2D3FE1363289}" type="slidenum">
              <a:rPr lang="fr-BE" smtClean="0"/>
              <a:t>‹N°›</a:t>
            </a:fld>
            <a:endParaRPr lang="fr-BE"/>
          </a:p>
        </p:txBody>
      </p:sp>
    </p:spTree>
    <p:extLst>
      <p:ext uri="{BB962C8B-B14F-4D97-AF65-F5344CB8AC3E}">
        <p14:creationId xmlns:p14="http://schemas.microsoft.com/office/powerpoint/2010/main" val="655626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41F2F3-798E-4338-D3E6-413061F0987D}"/>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2F5A4E75-19F8-CA6D-0B4A-1673C1B889F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C5FC22BE-CE26-429E-B694-0F8BC93881A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A134F067-4DB9-C24D-F24F-85CBC75FE3EE}"/>
              </a:ext>
            </a:extLst>
          </p:cNvPr>
          <p:cNvSpPr>
            <a:spLocks noGrp="1"/>
          </p:cNvSpPr>
          <p:nvPr>
            <p:ph type="dt" sz="half" idx="10"/>
          </p:nvPr>
        </p:nvSpPr>
        <p:spPr/>
        <p:txBody>
          <a:bodyPr/>
          <a:lstStyle/>
          <a:p>
            <a:fld id="{74C68C0E-C0E7-431F-A644-895D448829A7}" type="datetimeFigureOut">
              <a:rPr lang="fr-BE" smtClean="0"/>
              <a:t>06-08-23</a:t>
            </a:fld>
            <a:endParaRPr lang="fr-BE"/>
          </a:p>
        </p:txBody>
      </p:sp>
      <p:sp>
        <p:nvSpPr>
          <p:cNvPr id="6" name="Espace réservé du pied de page 5">
            <a:extLst>
              <a:ext uri="{FF2B5EF4-FFF2-40B4-BE49-F238E27FC236}">
                <a16:creationId xmlns:a16="http://schemas.microsoft.com/office/drawing/2014/main" id="{2A1736A1-35CB-EBE4-EEBA-FAFF4AF3A3E9}"/>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59A526C8-D793-8632-3A87-2BC89FF568EB}"/>
              </a:ext>
            </a:extLst>
          </p:cNvPr>
          <p:cNvSpPr>
            <a:spLocks noGrp="1"/>
          </p:cNvSpPr>
          <p:nvPr>
            <p:ph type="sldNum" sz="quarter" idx="12"/>
          </p:nvPr>
        </p:nvSpPr>
        <p:spPr/>
        <p:txBody>
          <a:bodyPr/>
          <a:lstStyle/>
          <a:p>
            <a:fld id="{5B44B3E5-F196-428E-8995-2D3FE1363289}" type="slidenum">
              <a:rPr lang="fr-BE" smtClean="0"/>
              <a:t>‹N°›</a:t>
            </a:fld>
            <a:endParaRPr lang="fr-BE"/>
          </a:p>
        </p:txBody>
      </p:sp>
    </p:spTree>
    <p:extLst>
      <p:ext uri="{BB962C8B-B14F-4D97-AF65-F5344CB8AC3E}">
        <p14:creationId xmlns:p14="http://schemas.microsoft.com/office/powerpoint/2010/main" val="3535792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1ECB7A-4776-D34B-0132-E3592E8EE83B}"/>
              </a:ext>
            </a:extLst>
          </p:cNvPr>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71415936-2E04-73D1-7047-62293A1023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1CBC435-CE58-A36A-023F-4EC6673078D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92E14A90-E0A1-C22C-7A52-701197B51D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C2E78F3-B8D7-0404-A4D7-A811323FAD0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8614CA8B-EEF3-9CC5-6029-46026699B78E}"/>
              </a:ext>
            </a:extLst>
          </p:cNvPr>
          <p:cNvSpPr>
            <a:spLocks noGrp="1"/>
          </p:cNvSpPr>
          <p:nvPr>
            <p:ph type="dt" sz="half" idx="10"/>
          </p:nvPr>
        </p:nvSpPr>
        <p:spPr/>
        <p:txBody>
          <a:bodyPr/>
          <a:lstStyle/>
          <a:p>
            <a:fld id="{74C68C0E-C0E7-431F-A644-895D448829A7}" type="datetimeFigureOut">
              <a:rPr lang="fr-BE" smtClean="0"/>
              <a:t>06-08-23</a:t>
            </a:fld>
            <a:endParaRPr lang="fr-BE"/>
          </a:p>
        </p:txBody>
      </p:sp>
      <p:sp>
        <p:nvSpPr>
          <p:cNvPr id="8" name="Espace réservé du pied de page 7">
            <a:extLst>
              <a:ext uri="{FF2B5EF4-FFF2-40B4-BE49-F238E27FC236}">
                <a16:creationId xmlns:a16="http://schemas.microsoft.com/office/drawing/2014/main" id="{5635B36E-383F-6DBE-F908-8161C3F55D76}"/>
              </a:ext>
            </a:extLst>
          </p:cNvPr>
          <p:cNvSpPr>
            <a:spLocks noGrp="1"/>
          </p:cNvSpPr>
          <p:nvPr>
            <p:ph type="ftr" sz="quarter" idx="11"/>
          </p:nvPr>
        </p:nvSpPr>
        <p:spPr/>
        <p:txBody>
          <a:bodyPr/>
          <a:lstStyle/>
          <a:p>
            <a:endParaRPr lang="fr-BE"/>
          </a:p>
        </p:txBody>
      </p:sp>
      <p:sp>
        <p:nvSpPr>
          <p:cNvPr id="9" name="Espace réservé du numéro de diapositive 8">
            <a:extLst>
              <a:ext uri="{FF2B5EF4-FFF2-40B4-BE49-F238E27FC236}">
                <a16:creationId xmlns:a16="http://schemas.microsoft.com/office/drawing/2014/main" id="{0225E242-2E78-5477-B7F9-F9BB2040F964}"/>
              </a:ext>
            </a:extLst>
          </p:cNvPr>
          <p:cNvSpPr>
            <a:spLocks noGrp="1"/>
          </p:cNvSpPr>
          <p:nvPr>
            <p:ph type="sldNum" sz="quarter" idx="12"/>
          </p:nvPr>
        </p:nvSpPr>
        <p:spPr/>
        <p:txBody>
          <a:bodyPr/>
          <a:lstStyle/>
          <a:p>
            <a:fld id="{5B44B3E5-F196-428E-8995-2D3FE1363289}" type="slidenum">
              <a:rPr lang="fr-BE" smtClean="0"/>
              <a:t>‹N°›</a:t>
            </a:fld>
            <a:endParaRPr lang="fr-BE"/>
          </a:p>
        </p:txBody>
      </p:sp>
    </p:spTree>
    <p:extLst>
      <p:ext uri="{BB962C8B-B14F-4D97-AF65-F5344CB8AC3E}">
        <p14:creationId xmlns:p14="http://schemas.microsoft.com/office/powerpoint/2010/main" val="3076098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AA55D2-4A19-05C8-E8EC-0F65C00CA63D}"/>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D5BCC4EB-82A5-C018-0CBC-709D24BDA932}"/>
              </a:ext>
            </a:extLst>
          </p:cNvPr>
          <p:cNvSpPr>
            <a:spLocks noGrp="1"/>
          </p:cNvSpPr>
          <p:nvPr>
            <p:ph type="dt" sz="half" idx="10"/>
          </p:nvPr>
        </p:nvSpPr>
        <p:spPr/>
        <p:txBody>
          <a:bodyPr/>
          <a:lstStyle/>
          <a:p>
            <a:fld id="{74C68C0E-C0E7-431F-A644-895D448829A7}" type="datetimeFigureOut">
              <a:rPr lang="fr-BE" smtClean="0"/>
              <a:t>06-08-23</a:t>
            </a:fld>
            <a:endParaRPr lang="fr-BE"/>
          </a:p>
        </p:txBody>
      </p:sp>
      <p:sp>
        <p:nvSpPr>
          <p:cNvPr id="4" name="Espace réservé du pied de page 3">
            <a:extLst>
              <a:ext uri="{FF2B5EF4-FFF2-40B4-BE49-F238E27FC236}">
                <a16:creationId xmlns:a16="http://schemas.microsoft.com/office/drawing/2014/main" id="{4CF7E916-8CAE-A08A-4CB9-7C5B5FD5C82A}"/>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15F59962-5A81-934A-F5DF-9BCD7BB1AA11}"/>
              </a:ext>
            </a:extLst>
          </p:cNvPr>
          <p:cNvSpPr>
            <a:spLocks noGrp="1"/>
          </p:cNvSpPr>
          <p:nvPr>
            <p:ph type="sldNum" sz="quarter" idx="12"/>
          </p:nvPr>
        </p:nvSpPr>
        <p:spPr/>
        <p:txBody>
          <a:bodyPr/>
          <a:lstStyle/>
          <a:p>
            <a:fld id="{5B44B3E5-F196-428E-8995-2D3FE1363289}" type="slidenum">
              <a:rPr lang="fr-BE" smtClean="0"/>
              <a:t>‹N°›</a:t>
            </a:fld>
            <a:endParaRPr lang="fr-BE"/>
          </a:p>
        </p:txBody>
      </p:sp>
    </p:spTree>
    <p:extLst>
      <p:ext uri="{BB962C8B-B14F-4D97-AF65-F5344CB8AC3E}">
        <p14:creationId xmlns:p14="http://schemas.microsoft.com/office/powerpoint/2010/main" val="2070791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4C1CB4F-9198-C071-965D-9545F18A09F5}"/>
              </a:ext>
            </a:extLst>
          </p:cNvPr>
          <p:cNvSpPr>
            <a:spLocks noGrp="1"/>
          </p:cNvSpPr>
          <p:nvPr>
            <p:ph type="dt" sz="half" idx="10"/>
          </p:nvPr>
        </p:nvSpPr>
        <p:spPr/>
        <p:txBody>
          <a:bodyPr/>
          <a:lstStyle/>
          <a:p>
            <a:fld id="{74C68C0E-C0E7-431F-A644-895D448829A7}" type="datetimeFigureOut">
              <a:rPr lang="fr-BE" smtClean="0"/>
              <a:t>06-08-23</a:t>
            </a:fld>
            <a:endParaRPr lang="fr-BE"/>
          </a:p>
        </p:txBody>
      </p:sp>
      <p:sp>
        <p:nvSpPr>
          <p:cNvPr id="3" name="Espace réservé du pied de page 2">
            <a:extLst>
              <a:ext uri="{FF2B5EF4-FFF2-40B4-BE49-F238E27FC236}">
                <a16:creationId xmlns:a16="http://schemas.microsoft.com/office/drawing/2014/main" id="{D4FB7272-0D98-0AC3-1B6C-BFC79EB29C79}"/>
              </a:ext>
            </a:extLst>
          </p:cNvPr>
          <p:cNvSpPr>
            <a:spLocks noGrp="1"/>
          </p:cNvSpPr>
          <p:nvPr>
            <p:ph type="ftr" sz="quarter" idx="11"/>
          </p:nvPr>
        </p:nvSpPr>
        <p:spPr/>
        <p:txBody>
          <a:bodyPr/>
          <a:lstStyle/>
          <a:p>
            <a:endParaRPr lang="fr-BE"/>
          </a:p>
        </p:txBody>
      </p:sp>
      <p:sp>
        <p:nvSpPr>
          <p:cNvPr id="4" name="Espace réservé du numéro de diapositive 3">
            <a:extLst>
              <a:ext uri="{FF2B5EF4-FFF2-40B4-BE49-F238E27FC236}">
                <a16:creationId xmlns:a16="http://schemas.microsoft.com/office/drawing/2014/main" id="{9A2338F4-3D62-DCA6-3F7A-BB45D94DA113}"/>
              </a:ext>
            </a:extLst>
          </p:cNvPr>
          <p:cNvSpPr>
            <a:spLocks noGrp="1"/>
          </p:cNvSpPr>
          <p:nvPr>
            <p:ph type="sldNum" sz="quarter" idx="12"/>
          </p:nvPr>
        </p:nvSpPr>
        <p:spPr/>
        <p:txBody>
          <a:bodyPr/>
          <a:lstStyle/>
          <a:p>
            <a:fld id="{5B44B3E5-F196-428E-8995-2D3FE1363289}" type="slidenum">
              <a:rPr lang="fr-BE" smtClean="0"/>
              <a:t>‹N°›</a:t>
            </a:fld>
            <a:endParaRPr lang="fr-BE"/>
          </a:p>
        </p:txBody>
      </p:sp>
    </p:spTree>
    <p:extLst>
      <p:ext uri="{BB962C8B-B14F-4D97-AF65-F5344CB8AC3E}">
        <p14:creationId xmlns:p14="http://schemas.microsoft.com/office/powerpoint/2010/main" val="2895971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6B6338-7CAE-B1D7-55A8-82862234F87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058946C7-7B06-393C-99CA-C06ADFA10D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9005E3D2-0A57-FE1B-6F95-4C6FA1640F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0BD848A-3145-6BA4-8F93-7870B99B3FF1}"/>
              </a:ext>
            </a:extLst>
          </p:cNvPr>
          <p:cNvSpPr>
            <a:spLocks noGrp="1"/>
          </p:cNvSpPr>
          <p:nvPr>
            <p:ph type="dt" sz="half" idx="10"/>
          </p:nvPr>
        </p:nvSpPr>
        <p:spPr/>
        <p:txBody>
          <a:bodyPr/>
          <a:lstStyle/>
          <a:p>
            <a:fld id="{74C68C0E-C0E7-431F-A644-895D448829A7}" type="datetimeFigureOut">
              <a:rPr lang="fr-BE" smtClean="0"/>
              <a:t>06-08-23</a:t>
            </a:fld>
            <a:endParaRPr lang="fr-BE"/>
          </a:p>
        </p:txBody>
      </p:sp>
      <p:sp>
        <p:nvSpPr>
          <p:cNvPr id="6" name="Espace réservé du pied de page 5">
            <a:extLst>
              <a:ext uri="{FF2B5EF4-FFF2-40B4-BE49-F238E27FC236}">
                <a16:creationId xmlns:a16="http://schemas.microsoft.com/office/drawing/2014/main" id="{3AA0E6F5-0FEA-D395-370A-50CBDA39B2B0}"/>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B11B9DFA-72C5-B0FD-1F58-1FC9F23D6AE3}"/>
              </a:ext>
            </a:extLst>
          </p:cNvPr>
          <p:cNvSpPr>
            <a:spLocks noGrp="1"/>
          </p:cNvSpPr>
          <p:nvPr>
            <p:ph type="sldNum" sz="quarter" idx="12"/>
          </p:nvPr>
        </p:nvSpPr>
        <p:spPr/>
        <p:txBody>
          <a:bodyPr/>
          <a:lstStyle/>
          <a:p>
            <a:fld id="{5B44B3E5-F196-428E-8995-2D3FE1363289}" type="slidenum">
              <a:rPr lang="fr-BE" smtClean="0"/>
              <a:t>‹N°›</a:t>
            </a:fld>
            <a:endParaRPr lang="fr-BE"/>
          </a:p>
        </p:txBody>
      </p:sp>
    </p:spTree>
    <p:extLst>
      <p:ext uri="{BB962C8B-B14F-4D97-AF65-F5344CB8AC3E}">
        <p14:creationId xmlns:p14="http://schemas.microsoft.com/office/powerpoint/2010/main" val="3572077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A94B1D-5B2B-08DC-F978-1CBEE02EEE1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id="{0BF1D0AC-CE00-25D8-4C31-1D74502B8D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544D6D4A-E257-8065-8D29-7911B839A3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3B786D1-6F8B-0244-EC5A-E899A9AAEC2A}"/>
              </a:ext>
            </a:extLst>
          </p:cNvPr>
          <p:cNvSpPr>
            <a:spLocks noGrp="1"/>
          </p:cNvSpPr>
          <p:nvPr>
            <p:ph type="dt" sz="half" idx="10"/>
          </p:nvPr>
        </p:nvSpPr>
        <p:spPr/>
        <p:txBody>
          <a:bodyPr/>
          <a:lstStyle/>
          <a:p>
            <a:fld id="{74C68C0E-C0E7-431F-A644-895D448829A7}" type="datetimeFigureOut">
              <a:rPr lang="fr-BE" smtClean="0"/>
              <a:t>06-08-23</a:t>
            </a:fld>
            <a:endParaRPr lang="fr-BE"/>
          </a:p>
        </p:txBody>
      </p:sp>
      <p:sp>
        <p:nvSpPr>
          <p:cNvPr id="6" name="Espace réservé du pied de page 5">
            <a:extLst>
              <a:ext uri="{FF2B5EF4-FFF2-40B4-BE49-F238E27FC236}">
                <a16:creationId xmlns:a16="http://schemas.microsoft.com/office/drawing/2014/main" id="{7F17CEAB-A9A1-D7B1-E864-E02CD47FE8CB}"/>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4523A085-548D-C78C-A0EB-C28D6027BE6C}"/>
              </a:ext>
            </a:extLst>
          </p:cNvPr>
          <p:cNvSpPr>
            <a:spLocks noGrp="1"/>
          </p:cNvSpPr>
          <p:nvPr>
            <p:ph type="sldNum" sz="quarter" idx="12"/>
          </p:nvPr>
        </p:nvSpPr>
        <p:spPr/>
        <p:txBody>
          <a:bodyPr/>
          <a:lstStyle/>
          <a:p>
            <a:fld id="{5B44B3E5-F196-428E-8995-2D3FE1363289}" type="slidenum">
              <a:rPr lang="fr-BE" smtClean="0"/>
              <a:t>‹N°›</a:t>
            </a:fld>
            <a:endParaRPr lang="fr-BE"/>
          </a:p>
        </p:txBody>
      </p:sp>
    </p:spTree>
    <p:extLst>
      <p:ext uri="{BB962C8B-B14F-4D97-AF65-F5344CB8AC3E}">
        <p14:creationId xmlns:p14="http://schemas.microsoft.com/office/powerpoint/2010/main" val="622298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A483D68-0281-5FDF-F0FE-745E346B97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F3D6D126-7602-C743-2A89-4201D259A9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541DC169-9D36-8694-F289-97394FE33D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C68C0E-C0E7-431F-A644-895D448829A7}" type="datetimeFigureOut">
              <a:rPr lang="fr-BE" smtClean="0"/>
              <a:t>06-08-23</a:t>
            </a:fld>
            <a:endParaRPr lang="fr-BE"/>
          </a:p>
        </p:txBody>
      </p:sp>
      <p:sp>
        <p:nvSpPr>
          <p:cNvPr id="5" name="Espace réservé du pied de page 4">
            <a:extLst>
              <a:ext uri="{FF2B5EF4-FFF2-40B4-BE49-F238E27FC236}">
                <a16:creationId xmlns:a16="http://schemas.microsoft.com/office/drawing/2014/main" id="{B539AD90-1460-B1AE-2957-6BB43F3F7A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a:extLst>
              <a:ext uri="{FF2B5EF4-FFF2-40B4-BE49-F238E27FC236}">
                <a16:creationId xmlns:a16="http://schemas.microsoft.com/office/drawing/2014/main" id="{6A3A118A-B5FD-AA3D-0B4D-69BD953239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44B3E5-F196-428E-8995-2D3FE1363289}" type="slidenum">
              <a:rPr lang="fr-BE" smtClean="0"/>
              <a:t>‹N°›</a:t>
            </a:fld>
            <a:endParaRPr lang="fr-BE"/>
          </a:p>
        </p:txBody>
      </p:sp>
    </p:spTree>
    <p:extLst>
      <p:ext uri="{BB962C8B-B14F-4D97-AF65-F5344CB8AC3E}">
        <p14:creationId xmlns:p14="http://schemas.microsoft.com/office/powerpoint/2010/main" val="3926280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video" Target="https://www.youtube.com/embed/msB9AvJ4bTM?feature=oembed" TargetMode="External"/><Relationship Id="rId7" Type="http://schemas.openxmlformats.org/officeDocument/2006/relationships/image" Target="../media/image10.jpe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slideLayout" Target="../slideLayouts/slideLayout6.xml"/><Relationship Id="rId5" Type="http://schemas.openxmlformats.org/officeDocument/2006/relationships/tags" Target="../tags/tag51.xml"/><Relationship Id="rId4" Type="http://schemas.openxmlformats.org/officeDocument/2006/relationships/tags" Target="../tags/tag50.xml"/></Relationships>
</file>

<file path=ppt/slides/_rels/slide11.xml.rels><?xml version="1.0" encoding="UTF-8" standalone="yes"?>
<Relationships xmlns="http://schemas.openxmlformats.org/package/2006/relationships"><Relationship Id="rId3" Type="http://schemas.openxmlformats.org/officeDocument/2006/relationships/tags" Target="../tags/tag54.xml"/><Relationship Id="rId7" Type="http://schemas.openxmlformats.org/officeDocument/2006/relationships/image" Target="../media/image12.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slideLayout" Target="../slideLayouts/slideLayout2.xml"/><Relationship Id="rId5" Type="http://schemas.openxmlformats.org/officeDocument/2006/relationships/tags" Target="../tags/tag56.xml"/><Relationship Id="rId4" Type="http://schemas.openxmlformats.org/officeDocument/2006/relationships/tags" Target="../tags/tag55.xml"/></Relationships>
</file>

<file path=ppt/slides/_rels/slide12.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13.png"/><Relationship Id="rId5" Type="http://schemas.openxmlformats.org/officeDocument/2006/relationships/slideLayout" Target="../slideLayouts/slideLayout7.xml"/><Relationship Id="rId4" Type="http://schemas.openxmlformats.org/officeDocument/2006/relationships/tags" Target="../tags/tag60.xml"/></Relationships>
</file>

<file path=ppt/slides/_rels/slide13.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video" Target="https://www.youtube.com/embed/JOQXoEIVaeU?feature=oembed" TargetMode="External"/><Relationship Id="rId1" Type="http://schemas.openxmlformats.org/officeDocument/2006/relationships/tags" Target="../tags/tag61.xml"/><Relationship Id="rId5" Type="http://schemas.openxmlformats.org/officeDocument/2006/relationships/image" Target="../media/image14.jpeg"/><Relationship Id="rId4"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image" Target="../media/image15.jpe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slideLayout" Target="../slideLayouts/slideLayout6.xml"/><Relationship Id="rId5" Type="http://schemas.openxmlformats.org/officeDocument/2006/relationships/tags" Target="../tags/tag67.xml"/><Relationship Id="rId4" Type="http://schemas.openxmlformats.org/officeDocument/2006/relationships/tags" Target="../tags/tag66.xml"/></Relationships>
</file>

<file path=ppt/slides/_rels/slide15.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16.jpeg"/><Relationship Id="rId5" Type="http://schemas.openxmlformats.org/officeDocument/2006/relationships/slideLayout" Target="../slideLayouts/slideLayout7.xml"/><Relationship Id="rId4" Type="http://schemas.openxmlformats.org/officeDocument/2006/relationships/tags" Target="../tags/tag71.xml"/></Relationships>
</file>

<file path=ppt/slides/_rels/slide1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tags" Target="../tags/tag74.xml"/><Relationship Id="rId7" Type="http://schemas.openxmlformats.org/officeDocument/2006/relationships/slideLayout" Target="../slideLayouts/slideLayout2.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9" Type="http://schemas.openxmlformats.org/officeDocument/2006/relationships/hyperlink" Target="https://www.mon-ip.com/" TargetMode="External"/></Relationships>
</file>

<file path=ppt/slides/_rels/slide17.xml.rels><?xml version="1.0" encoding="UTF-8" standalone="yes"?>
<Relationships xmlns="http://schemas.openxmlformats.org/package/2006/relationships"><Relationship Id="rId3" Type="http://schemas.openxmlformats.org/officeDocument/2006/relationships/tags" Target="../tags/tag80.xml"/><Relationship Id="rId7" Type="http://schemas.openxmlformats.org/officeDocument/2006/relationships/image" Target="../media/image18.jpeg"/><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Layout" Target="../slideLayouts/slideLayout6.xml"/><Relationship Id="rId5" Type="http://schemas.openxmlformats.org/officeDocument/2006/relationships/tags" Target="../tags/tag82.xml"/><Relationship Id="rId4" Type="http://schemas.openxmlformats.org/officeDocument/2006/relationships/tags" Target="../tags/tag81.xml"/></Relationships>
</file>

<file path=ppt/slides/_rels/slide18.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5" Type="http://schemas.openxmlformats.org/officeDocument/2006/relationships/image" Target="../media/image19.jpe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7.xml"/><Relationship Id="rId1" Type="http://schemas.openxmlformats.org/officeDocument/2006/relationships/tags" Target="../tags/tag86.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2.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Layout" Target="../slideLayouts/slideLayout3.xml"/><Relationship Id="rId5" Type="http://schemas.openxmlformats.org/officeDocument/2006/relationships/tags" Target="../tags/tag12.xml"/><Relationship Id="rId4" Type="http://schemas.openxmlformats.org/officeDocument/2006/relationships/tags" Target="../tags/tag11.xml"/></Relationships>
</file>

<file path=ppt/slides/_rels/slide20.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image" Target="../media/image21.jpe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93.xml"/><Relationship Id="rId7" Type="http://schemas.openxmlformats.org/officeDocument/2006/relationships/image" Target="../media/image22.png"/><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slideLayout" Target="../slideLayouts/slideLayout2.xml"/><Relationship Id="rId5" Type="http://schemas.openxmlformats.org/officeDocument/2006/relationships/tags" Target="../tags/tag95.xml"/><Relationship Id="rId4" Type="http://schemas.openxmlformats.org/officeDocument/2006/relationships/tags" Target="../tags/tag94.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98.xml"/><Relationship Id="rId7" Type="http://schemas.openxmlformats.org/officeDocument/2006/relationships/tags" Target="../tags/tag102.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image" Target="../media/image22.png"/><Relationship Id="rId5" Type="http://schemas.openxmlformats.org/officeDocument/2006/relationships/tags" Target="../tags/tag100.xml"/><Relationship Id="rId10" Type="http://schemas.openxmlformats.org/officeDocument/2006/relationships/image" Target="../media/image23.png"/><Relationship Id="rId4" Type="http://schemas.openxmlformats.org/officeDocument/2006/relationships/tags" Target="../tags/tag99.xml"/><Relationship Id="rId9" Type="http://schemas.openxmlformats.org/officeDocument/2006/relationships/image" Target="../media/image24.jpe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105.xml"/><Relationship Id="rId7" Type="http://schemas.openxmlformats.org/officeDocument/2006/relationships/image" Target="../media/image25.pn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slideLayout" Target="../slideLayouts/slideLayout2.xml"/><Relationship Id="rId5" Type="http://schemas.openxmlformats.org/officeDocument/2006/relationships/tags" Target="../tags/tag107.xml"/><Relationship Id="rId4" Type="http://schemas.openxmlformats.org/officeDocument/2006/relationships/tags" Target="../tags/tag106.xml"/><Relationship Id="rId9"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110.xml"/><Relationship Id="rId7" Type="http://schemas.openxmlformats.org/officeDocument/2006/relationships/image" Target="../media/image27.jpeg"/><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slideLayout" Target="../slideLayouts/slideLayout2.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4"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4"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5" Type="http://schemas.openxmlformats.org/officeDocument/2006/relationships/image" Target="../media/image30.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tags" Target="../tags/tag124.xml"/><Relationship Id="rId7" Type="http://schemas.openxmlformats.org/officeDocument/2006/relationships/image" Target="../media/image32.jpeg"/><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image" Target="../media/image31.png"/><Relationship Id="rId5" Type="http://schemas.openxmlformats.org/officeDocument/2006/relationships/slideLayout" Target="../slideLayouts/slideLayout2.xml"/><Relationship Id="rId4" Type="http://schemas.openxmlformats.org/officeDocument/2006/relationships/tags" Target="../tags/tag125.xml"/></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128.xml"/><Relationship Id="rId7" Type="http://schemas.openxmlformats.org/officeDocument/2006/relationships/tags" Target="../tags/tag132.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tags" Target="../tags/tag131.xml"/><Relationship Id="rId5" Type="http://schemas.openxmlformats.org/officeDocument/2006/relationships/tags" Target="../tags/tag130.xml"/><Relationship Id="rId10" Type="http://schemas.openxmlformats.org/officeDocument/2006/relationships/image" Target="../media/image34.jpg"/><Relationship Id="rId4" Type="http://schemas.openxmlformats.org/officeDocument/2006/relationships/tags" Target="../tags/tag129.xml"/><Relationship Id="rId9"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3.jpeg"/><Relationship Id="rId5" Type="http://schemas.openxmlformats.org/officeDocument/2006/relationships/slideLayout" Target="../slideLayouts/slideLayout2.xml"/><Relationship Id="rId4" Type="http://schemas.openxmlformats.org/officeDocument/2006/relationships/tags" Target="../tags/tag16.xml"/></Relationships>
</file>

<file path=ppt/slides/_rels/slide30.xml.rels><?xml version="1.0" encoding="UTF-8" standalone="yes"?>
<Relationships xmlns="http://schemas.openxmlformats.org/package/2006/relationships"><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image" Target="../media/image35.jpeg"/><Relationship Id="rId5" Type="http://schemas.openxmlformats.org/officeDocument/2006/relationships/slideLayout" Target="../slideLayouts/slideLayout7.xml"/><Relationship Id="rId4" Type="http://schemas.openxmlformats.org/officeDocument/2006/relationships/tags" Target="../tags/tag136.xml"/></Relationships>
</file>

<file path=ppt/slides/_rels/slide31.xml.rels><?xml version="1.0" encoding="UTF-8" standalone="yes"?>
<Relationships xmlns="http://schemas.openxmlformats.org/package/2006/relationships"><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image" Target="../media/image36.jpeg"/><Relationship Id="rId5" Type="http://schemas.openxmlformats.org/officeDocument/2006/relationships/slideLayout" Target="../slideLayouts/slideLayout7.xml"/><Relationship Id="rId4" Type="http://schemas.openxmlformats.org/officeDocument/2006/relationships/tags" Target="../tags/tag140.xml"/></Relationships>
</file>

<file path=ppt/slides/_rels/slide32.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tags" Target="../tags/tag143.xml"/><Relationship Id="rId7" Type="http://schemas.openxmlformats.org/officeDocument/2006/relationships/slideLayout" Target="../slideLayouts/slideLayout7.xml"/><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tags" Target="../tags/tag146.xml"/><Relationship Id="rId5" Type="http://schemas.openxmlformats.org/officeDocument/2006/relationships/tags" Target="../tags/tag145.xml"/><Relationship Id="rId4" Type="http://schemas.openxmlformats.org/officeDocument/2006/relationships/tags" Target="../tags/tag144.xml"/></Relationships>
</file>

<file path=ppt/slides/_rels/slide33.xml.rels><?xml version="1.0" encoding="UTF-8" standalone="yes"?>
<Relationships xmlns="http://schemas.openxmlformats.org/package/2006/relationships"><Relationship Id="rId3" Type="http://schemas.openxmlformats.org/officeDocument/2006/relationships/tags" Target="../tags/tag149.xml"/><Relationship Id="rId7" Type="http://schemas.openxmlformats.org/officeDocument/2006/relationships/image" Target="../media/image38.jpg"/><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slideLayout" Target="../slideLayouts/slideLayout7.xml"/><Relationship Id="rId5" Type="http://schemas.openxmlformats.org/officeDocument/2006/relationships/tags" Target="../tags/tag151.xml"/><Relationship Id="rId4" Type="http://schemas.openxmlformats.org/officeDocument/2006/relationships/tags" Target="../tags/tag150.xml"/></Relationships>
</file>

<file path=ppt/slides/_rels/slide34.xml.rels><?xml version="1.0" encoding="UTF-8" standalone="yes"?>
<Relationships xmlns="http://schemas.openxmlformats.org/package/2006/relationships"><Relationship Id="rId3" Type="http://schemas.openxmlformats.org/officeDocument/2006/relationships/tags" Target="../tags/tag154.xml"/><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image" Target="../media/image39.jpg"/><Relationship Id="rId5" Type="http://schemas.openxmlformats.org/officeDocument/2006/relationships/slideLayout" Target="../slideLayouts/slideLayout7.xml"/><Relationship Id="rId4" Type="http://schemas.openxmlformats.org/officeDocument/2006/relationships/tags" Target="../tags/tag15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57.xml"/><Relationship Id="rId1" Type="http://schemas.openxmlformats.org/officeDocument/2006/relationships/tags" Target="../tags/tag15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59.xml"/><Relationship Id="rId1" Type="http://schemas.openxmlformats.org/officeDocument/2006/relationships/tags" Target="../tags/tag158.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61.xml"/><Relationship Id="rId1" Type="http://schemas.openxmlformats.org/officeDocument/2006/relationships/tags" Target="../tags/tag160.xml"/></Relationships>
</file>

<file path=ppt/slides/_rels/slide38.xml.rels><?xml version="1.0" encoding="UTF-8" standalone="yes"?>
<Relationships xmlns="http://schemas.openxmlformats.org/package/2006/relationships"><Relationship Id="rId3" Type="http://schemas.openxmlformats.org/officeDocument/2006/relationships/tags" Target="../tags/tag164.xml"/><Relationship Id="rId7" Type="http://schemas.openxmlformats.org/officeDocument/2006/relationships/image" Target="../media/image41.jpeg"/><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image" Target="../media/image40.jpeg"/><Relationship Id="rId5" Type="http://schemas.openxmlformats.org/officeDocument/2006/relationships/slideLayout" Target="../slideLayouts/slideLayout6.xml"/><Relationship Id="rId4" Type="http://schemas.openxmlformats.org/officeDocument/2006/relationships/tags" Target="../tags/tag165.xml"/></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168.xml"/><Relationship Id="rId7" Type="http://schemas.openxmlformats.org/officeDocument/2006/relationships/tags" Target="../tags/tag172.xml"/><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tags" Target="../tags/tag171.xml"/><Relationship Id="rId11" Type="http://schemas.openxmlformats.org/officeDocument/2006/relationships/image" Target="../media/image44.jpeg"/><Relationship Id="rId5" Type="http://schemas.openxmlformats.org/officeDocument/2006/relationships/tags" Target="../tags/tag170.xml"/><Relationship Id="rId10" Type="http://schemas.openxmlformats.org/officeDocument/2006/relationships/image" Target="../media/image43.jpeg"/><Relationship Id="rId4" Type="http://schemas.openxmlformats.org/officeDocument/2006/relationships/tags" Target="../tags/tag169.xml"/><Relationship Id="rId9" Type="http://schemas.openxmlformats.org/officeDocument/2006/relationships/image" Target="../media/image42.jpe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19.xml"/><Relationship Id="rId7" Type="http://schemas.openxmlformats.org/officeDocument/2006/relationships/tags" Target="../tags/tag23.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tags" Target="../tags/tag175.xml"/><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image" Target="../media/image45.jpeg"/><Relationship Id="rId5" Type="http://schemas.openxmlformats.org/officeDocument/2006/relationships/slideLayout" Target="../slideLayouts/slideLayout7.xml"/><Relationship Id="rId4" Type="http://schemas.openxmlformats.org/officeDocument/2006/relationships/tags" Target="../tags/tag176.xml"/></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26.xml"/><Relationship Id="rId7" Type="http://schemas.openxmlformats.org/officeDocument/2006/relationships/slideLayout" Target="../slideLayouts/slideLayout3.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9"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32.xml"/><Relationship Id="rId7" Type="http://schemas.openxmlformats.org/officeDocument/2006/relationships/slideLayout" Target="../slideLayouts/slideLayout3.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9"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7.jpeg"/><Relationship Id="rId5" Type="http://schemas.openxmlformats.org/officeDocument/2006/relationships/slideLayout" Target="../slideLayouts/slideLayout2.xml"/><Relationship Id="rId4" Type="http://schemas.openxmlformats.org/officeDocument/2006/relationships/tags" Target="../tags/tag39.xml"/></Relationships>
</file>

<file path=ppt/slides/_rels/slide8.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8.png"/><Relationship Id="rId5" Type="http://schemas.openxmlformats.org/officeDocument/2006/relationships/slideLayout" Target="../slideLayouts/slideLayout7.xml"/><Relationship Id="rId4" Type="http://schemas.openxmlformats.org/officeDocument/2006/relationships/tags" Target="../tags/tag43.xml"/></Relationships>
</file>

<file path=ppt/slides/_rels/slide9.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9.jpeg"/><Relationship Id="rId5" Type="http://schemas.openxmlformats.org/officeDocument/2006/relationships/slideLayout" Target="../slideLayouts/slideLayout7.xml"/><Relationship Id="rId4" Type="http://schemas.openxmlformats.org/officeDocument/2006/relationships/tags" Target="../tags/tag4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50" name="Rectangle 14342">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L'usage d'Internet dans le monde en cinq chiffres | Les Echos">
            <a:extLst>
              <a:ext uri="{FF2B5EF4-FFF2-40B4-BE49-F238E27FC236}">
                <a16:creationId xmlns:a16="http://schemas.microsoft.com/office/drawing/2014/main" id="{27D16BE7-CD77-044B-0C44-D005788FA2C1}"/>
              </a:ext>
            </a:extLst>
          </p:cNvPr>
          <p:cNvPicPr>
            <a:picLocks noChangeAspect="1" noChangeArrowheads="1"/>
          </p:cNvPicPr>
          <p:nvPr>
            <p:custDataLst>
              <p:tags r:id="rId2"/>
            </p:custDataLst>
          </p:nvPr>
        </p:nvPicPr>
        <p:blipFill rotWithShape="1">
          <a:blip r:embed="rId9">
            <a:extLst>
              <a:ext uri="{28A0092B-C50C-407E-A947-70E740481C1C}">
                <a14:useLocalDpi xmlns:a14="http://schemas.microsoft.com/office/drawing/2010/main" val="0"/>
              </a:ext>
            </a:extLst>
          </a:blip>
          <a:srcRect l="7903" t="9091" r="27453"/>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4351" name="Rectangle 14344">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C89FD6FD-116C-CFEB-D87A-59CBB4ADC0BF}"/>
              </a:ext>
            </a:extLst>
          </p:cNvPr>
          <p:cNvSpPr>
            <a:spLocks noGrp="1"/>
          </p:cNvSpPr>
          <p:nvPr>
            <p:ph type="ctrTitle"/>
            <p:custDataLst>
              <p:tags r:id="rId4"/>
            </p:custDataLst>
          </p:nvPr>
        </p:nvSpPr>
        <p:spPr>
          <a:xfrm>
            <a:off x="371094" y="1161288"/>
            <a:ext cx="3438144" cy="1124712"/>
          </a:xfrm>
        </p:spPr>
        <p:txBody>
          <a:bodyPr vert="horz" lIns="91440" tIns="45720" rIns="91440" bIns="45720" rtlCol="0" anchor="b">
            <a:normAutofit/>
          </a:bodyPr>
          <a:lstStyle/>
          <a:p>
            <a:pPr algn="l"/>
            <a:r>
              <a:rPr lang="en-US" sz="7200" dirty="0">
                <a:solidFill>
                  <a:schemeClr val="bg1"/>
                </a:solidFill>
              </a:rPr>
              <a:t>Internet</a:t>
            </a:r>
          </a:p>
        </p:txBody>
      </p:sp>
      <p:sp>
        <p:nvSpPr>
          <p:cNvPr id="14352" name="Rectangle 1434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349" name="Rectangle 1434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ous-titre 2">
            <a:extLst>
              <a:ext uri="{FF2B5EF4-FFF2-40B4-BE49-F238E27FC236}">
                <a16:creationId xmlns:a16="http://schemas.microsoft.com/office/drawing/2014/main" id="{BE6ECF30-60FA-7083-FA4D-9EC4705AB29E}"/>
              </a:ext>
            </a:extLst>
          </p:cNvPr>
          <p:cNvSpPr>
            <a:spLocks noGrp="1"/>
          </p:cNvSpPr>
          <p:nvPr>
            <p:ph type="subTitle" idx="1"/>
            <p:custDataLst>
              <p:tags r:id="rId7"/>
            </p:custDataLst>
          </p:nvPr>
        </p:nvSpPr>
        <p:spPr>
          <a:xfrm>
            <a:off x="371093" y="2718053"/>
            <a:ext cx="4453155" cy="3897157"/>
          </a:xfrm>
        </p:spPr>
        <p:txBody>
          <a:bodyPr vert="horz" lIns="91440" tIns="45720" rIns="91440" bIns="45720" rtlCol="0" anchor="t">
            <a:normAutofit/>
          </a:bodyPr>
          <a:lstStyle/>
          <a:p>
            <a:pPr algn="l"/>
            <a:r>
              <a:rPr lang="fr-BE" sz="1800" dirty="0">
                <a:solidFill>
                  <a:schemeClr val="bg1"/>
                </a:solidFill>
                <a:latin typeface="+mj-lt"/>
              </a:rPr>
              <a:t>Nous allons faire plusieurs séances pour découvrir ce concept très vaste.</a:t>
            </a:r>
          </a:p>
          <a:p>
            <a:pPr algn="l"/>
            <a:r>
              <a:rPr lang="fr-BE" sz="1800" dirty="0">
                <a:solidFill>
                  <a:schemeClr val="bg1"/>
                </a:solidFill>
                <a:latin typeface="+mj-lt"/>
              </a:rPr>
              <a:t>Au cours de ces séances, tu vas :</a:t>
            </a:r>
          </a:p>
          <a:p>
            <a:pPr marL="342900" indent="-228600" algn="l">
              <a:buFont typeface="Arial" panose="020B0604020202020204" pitchFamily="34" charset="0"/>
              <a:buChar char="•"/>
            </a:pPr>
            <a:r>
              <a:rPr lang="fr-BE" sz="1800" b="1" dirty="0">
                <a:solidFill>
                  <a:srgbClr val="FF0000"/>
                </a:solidFill>
                <a:latin typeface="+mj-lt"/>
              </a:rPr>
              <a:t>Analyser</a:t>
            </a:r>
            <a:r>
              <a:rPr lang="fr-BE" sz="1800" dirty="0">
                <a:solidFill>
                  <a:schemeClr val="bg1"/>
                </a:solidFill>
                <a:latin typeface="+mj-lt"/>
              </a:rPr>
              <a:t> ton utilisation d’internet</a:t>
            </a:r>
          </a:p>
          <a:p>
            <a:pPr marL="342900" indent="-228600" algn="l">
              <a:buFont typeface="Arial" panose="020B0604020202020204" pitchFamily="34" charset="0"/>
              <a:buChar char="•"/>
            </a:pPr>
            <a:r>
              <a:rPr lang="fr-BE" sz="1800" b="1" dirty="0">
                <a:solidFill>
                  <a:srgbClr val="FF0000"/>
                </a:solidFill>
                <a:latin typeface="+mj-lt"/>
              </a:rPr>
              <a:t>Comprendre</a:t>
            </a:r>
            <a:r>
              <a:rPr lang="fr-BE" sz="1800" dirty="0">
                <a:solidFill>
                  <a:schemeClr val="bg1"/>
                </a:solidFill>
                <a:latin typeface="+mj-lt"/>
              </a:rPr>
              <a:t> ce qu’est internet</a:t>
            </a:r>
          </a:p>
          <a:p>
            <a:pPr marL="342900" indent="-228600" algn="l">
              <a:buFont typeface="Arial" panose="020B0604020202020204" pitchFamily="34" charset="0"/>
              <a:buChar char="•"/>
            </a:pPr>
            <a:r>
              <a:rPr lang="fr-BE" sz="1800" dirty="0">
                <a:solidFill>
                  <a:schemeClr val="bg1"/>
                </a:solidFill>
                <a:latin typeface="+mj-lt"/>
              </a:rPr>
              <a:t>Découvrir le </a:t>
            </a:r>
            <a:r>
              <a:rPr lang="fr-BE" sz="1800" b="1" dirty="0">
                <a:solidFill>
                  <a:srgbClr val="FF0000"/>
                </a:solidFill>
                <a:latin typeface="+mj-lt"/>
              </a:rPr>
              <a:t>fonctionnement</a:t>
            </a:r>
            <a:r>
              <a:rPr lang="fr-BE" sz="1800" dirty="0">
                <a:solidFill>
                  <a:schemeClr val="bg1"/>
                </a:solidFill>
                <a:latin typeface="+mj-lt"/>
              </a:rPr>
              <a:t> d’internet</a:t>
            </a:r>
          </a:p>
          <a:p>
            <a:pPr marL="342900" indent="-228600" algn="l">
              <a:buFont typeface="Arial" panose="020B0604020202020204" pitchFamily="34" charset="0"/>
              <a:buChar char="•"/>
            </a:pPr>
            <a:r>
              <a:rPr lang="fr-BE" sz="1800" dirty="0">
                <a:solidFill>
                  <a:schemeClr val="bg1"/>
                </a:solidFill>
                <a:latin typeface="+mj-lt"/>
              </a:rPr>
              <a:t>Apprendre à </a:t>
            </a:r>
            <a:r>
              <a:rPr lang="fr-BE" sz="1800" b="1" dirty="0">
                <a:solidFill>
                  <a:srgbClr val="FF0000"/>
                </a:solidFill>
                <a:latin typeface="+mj-lt"/>
              </a:rPr>
              <a:t>l’utiliser</a:t>
            </a:r>
            <a:r>
              <a:rPr lang="fr-BE" sz="1800" dirty="0">
                <a:solidFill>
                  <a:schemeClr val="bg1"/>
                </a:solidFill>
                <a:latin typeface="+mj-lt"/>
              </a:rPr>
              <a:t> intelligemment en classe et à la maison</a:t>
            </a:r>
          </a:p>
          <a:p>
            <a:pPr marL="342900" indent="-228600" algn="l">
              <a:buFont typeface="Arial" panose="020B0604020202020204" pitchFamily="34" charset="0"/>
              <a:buChar char="•"/>
            </a:pPr>
            <a:r>
              <a:rPr lang="fr-BE" sz="1800" dirty="0">
                <a:solidFill>
                  <a:schemeClr val="bg1"/>
                </a:solidFill>
                <a:latin typeface="+mj-lt"/>
              </a:rPr>
              <a:t>Découvrir quelques </a:t>
            </a:r>
            <a:r>
              <a:rPr lang="fr-BE" sz="1800" b="1" dirty="0">
                <a:solidFill>
                  <a:srgbClr val="FF0000"/>
                </a:solidFill>
                <a:latin typeface="+mj-lt"/>
              </a:rPr>
              <a:t>risques</a:t>
            </a:r>
            <a:r>
              <a:rPr lang="fr-BE" sz="1800" dirty="0">
                <a:solidFill>
                  <a:schemeClr val="bg1"/>
                </a:solidFill>
                <a:latin typeface="+mj-lt"/>
              </a:rPr>
              <a:t> dont il faut se protéger</a:t>
            </a:r>
          </a:p>
          <a:p>
            <a:pPr marL="342900" indent="-228600" algn="l">
              <a:buFont typeface="Arial" panose="020B0604020202020204" pitchFamily="34" charset="0"/>
              <a:buChar char="•"/>
            </a:pPr>
            <a:r>
              <a:rPr lang="fr-BE" sz="1800" dirty="0">
                <a:solidFill>
                  <a:schemeClr val="bg1"/>
                </a:solidFill>
                <a:latin typeface="+mj-lt"/>
              </a:rPr>
              <a:t>Être amené à </a:t>
            </a:r>
            <a:r>
              <a:rPr lang="fr-BE" sz="1800" b="1" dirty="0">
                <a:solidFill>
                  <a:srgbClr val="FF0000"/>
                </a:solidFill>
                <a:latin typeface="+mj-lt"/>
              </a:rPr>
              <a:t>réfléchir</a:t>
            </a:r>
          </a:p>
        </p:txBody>
      </p:sp>
    </p:spTree>
    <p:extLst>
      <p:ext uri="{BB962C8B-B14F-4D97-AF65-F5344CB8AC3E}">
        <p14:creationId xmlns:p14="http://schemas.microsoft.com/office/powerpoint/2010/main" val="715077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1500F6-A1F5-81F4-06CF-41873165D52D}"/>
              </a:ext>
            </a:extLst>
          </p:cNvPr>
          <p:cNvSpPr>
            <a:spLocks noGrp="1"/>
          </p:cNvSpPr>
          <p:nvPr>
            <p:ph type="title"/>
            <p:custDataLst>
              <p:tags r:id="rId1"/>
            </p:custDataLst>
          </p:nvPr>
        </p:nvSpPr>
        <p:spPr/>
        <p:txBody>
          <a:bodyPr/>
          <a:lstStyle/>
          <a:p>
            <a:r>
              <a:rPr lang="fr-BE" dirty="0"/>
              <a:t>Les serveurs</a:t>
            </a:r>
          </a:p>
        </p:txBody>
      </p:sp>
      <p:pic>
        <p:nvPicPr>
          <p:cNvPr id="20482" name="Picture 2" descr="client et serveur en vecteur de dessin animé de restaurant 18807806 Art  vectoriel chez Vecteezy">
            <a:extLst>
              <a:ext uri="{FF2B5EF4-FFF2-40B4-BE49-F238E27FC236}">
                <a16:creationId xmlns:a16="http://schemas.microsoft.com/office/drawing/2014/main" id="{62B66831-CD07-55F1-5AD0-107D2D3E9026}"/>
              </a:ext>
            </a:extLst>
          </p:cNvPr>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8250485" y="1891542"/>
            <a:ext cx="3645123" cy="4073185"/>
          </a:xfrm>
          <a:prstGeom prst="rect">
            <a:avLst/>
          </a:prstGeom>
          <a:noFill/>
          <a:extLst>
            <a:ext uri="{909E8E84-426E-40DD-AFC4-6F175D3DCCD1}">
              <a14:hiddenFill xmlns:a14="http://schemas.microsoft.com/office/drawing/2010/main">
                <a:solidFill>
                  <a:srgbClr val="FFFFFF"/>
                </a:solidFill>
              </a14:hiddenFill>
            </a:ext>
          </a:extLst>
        </p:spPr>
      </p:pic>
      <p:pic>
        <p:nvPicPr>
          <p:cNvPr id="3" name="Média en ligne 3" title="Comprendre le serveur web en 2 minutes">
            <a:hlinkClick r:id="" action="ppaction://media"/>
            <a:extLst>
              <a:ext uri="{FF2B5EF4-FFF2-40B4-BE49-F238E27FC236}">
                <a16:creationId xmlns:a16="http://schemas.microsoft.com/office/drawing/2014/main" id="{96A3A6DD-B800-B87C-5AD7-C7C6D79275CA}"/>
              </a:ext>
            </a:extLst>
          </p:cNvPr>
          <p:cNvPicPr>
            <a:picLocks noRot="1" noChangeAspect="1"/>
          </p:cNvPicPr>
          <p:nvPr>
            <a:videoFile r:link="rId3"/>
            <p:custDataLst>
              <p:tags r:id="rId4"/>
            </p:custDataLst>
          </p:nvPr>
        </p:nvPicPr>
        <p:blipFill>
          <a:blip r:embed="rId8"/>
          <a:stretch>
            <a:fillRect/>
          </a:stretch>
        </p:blipFill>
        <p:spPr>
          <a:xfrm>
            <a:off x="838200" y="2616857"/>
            <a:ext cx="6381381" cy="3605480"/>
          </a:xfrm>
          <a:prstGeom prst="rect">
            <a:avLst/>
          </a:prstGeom>
        </p:spPr>
      </p:pic>
      <p:sp>
        <p:nvSpPr>
          <p:cNvPr id="4" name="ZoneTexte 3">
            <a:extLst>
              <a:ext uri="{FF2B5EF4-FFF2-40B4-BE49-F238E27FC236}">
                <a16:creationId xmlns:a16="http://schemas.microsoft.com/office/drawing/2014/main" id="{51A05D2F-B493-6069-CBE5-045440F121B1}"/>
              </a:ext>
            </a:extLst>
          </p:cNvPr>
          <p:cNvSpPr txBox="1"/>
          <p:nvPr>
            <p:custDataLst>
              <p:tags r:id="rId5"/>
            </p:custDataLst>
          </p:nvPr>
        </p:nvSpPr>
        <p:spPr>
          <a:xfrm>
            <a:off x="881115" y="1429877"/>
            <a:ext cx="6338466" cy="923330"/>
          </a:xfrm>
          <a:prstGeom prst="rect">
            <a:avLst/>
          </a:prstGeom>
          <a:noFill/>
        </p:spPr>
        <p:txBody>
          <a:bodyPr wrap="none" rtlCol="0">
            <a:spAutoFit/>
          </a:bodyPr>
          <a:lstStyle/>
          <a:p>
            <a:r>
              <a:rPr lang="fr-BE" dirty="0">
                <a:latin typeface="+mj-lt"/>
              </a:rPr>
              <a:t>Mettons-nous en situation (saynète à jouer) :</a:t>
            </a:r>
          </a:p>
          <a:p>
            <a:r>
              <a:rPr lang="fr-BE" dirty="0">
                <a:latin typeface="+mj-lt"/>
              </a:rPr>
              <a:t>Tu es au restaurant et tu souhaites manger un plat bien particulier.</a:t>
            </a:r>
          </a:p>
          <a:p>
            <a:r>
              <a:rPr lang="fr-BE" dirty="0">
                <a:latin typeface="+mj-lt"/>
              </a:rPr>
              <a:t>Il y aura donc : un client assis à sa table, le serveur et les cuisines.</a:t>
            </a:r>
          </a:p>
        </p:txBody>
      </p:sp>
    </p:spTree>
    <p:extLst>
      <p:ext uri="{BB962C8B-B14F-4D97-AF65-F5344CB8AC3E}">
        <p14:creationId xmlns:p14="http://schemas.microsoft.com/office/powerpoint/2010/main" val="105555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C1D7039-74CF-F829-9BE0-572E82BF35CB}"/>
              </a:ext>
            </a:extLst>
          </p:cNvPr>
          <p:cNvSpPr>
            <a:spLocks noGrp="1"/>
          </p:cNvSpPr>
          <p:nvPr>
            <p:ph type="title"/>
            <p:custDataLst>
              <p:tags r:id="rId2"/>
            </p:custDataLst>
          </p:nvPr>
        </p:nvSpPr>
        <p:spPr>
          <a:xfrm>
            <a:off x="640080" y="325369"/>
            <a:ext cx="4368602" cy="1956841"/>
          </a:xfrm>
        </p:spPr>
        <p:txBody>
          <a:bodyPr anchor="b">
            <a:normAutofit/>
          </a:bodyPr>
          <a:lstStyle/>
          <a:p>
            <a:r>
              <a:rPr lang="fr-BE" sz="5400" dirty="0"/>
              <a:t>Les serveurs</a:t>
            </a:r>
          </a:p>
        </p:txBody>
      </p:sp>
      <p:sp>
        <p:nvSpPr>
          <p:cNvPr id="717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257EFD01-FAEC-6EF2-09D9-CBC5878927FB}"/>
              </a:ext>
            </a:extLst>
          </p:cNvPr>
          <p:cNvSpPr>
            <a:spLocks noGrp="1"/>
          </p:cNvSpPr>
          <p:nvPr>
            <p:ph idx="1"/>
            <p:custDataLst>
              <p:tags r:id="rId4"/>
            </p:custDataLst>
          </p:nvPr>
        </p:nvSpPr>
        <p:spPr>
          <a:xfrm>
            <a:off x="640080" y="2872899"/>
            <a:ext cx="4243589" cy="3320668"/>
          </a:xfrm>
        </p:spPr>
        <p:txBody>
          <a:bodyPr>
            <a:normAutofit lnSpcReduction="10000"/>
          </a:bodyPr>
          <a:lstStyle/>
          <a:p>
            <a:r>
              <a:rPr lang="fr-FR" sz="1500" dirty="0">
                <a:latin typeface="+mj-lt"/>
              </a:rPr>
              <a:t>Certains ordinateurs très puissants, les </a:t>
            </a:r>
            <a:r>
              <a:rPr lang="fr-FR" sz="1500" b="1" dirty="0">
                <a:solidFill>
                  <a:srgbClr val="FF0000"/>
                </a:solidFill>
                <a:latin typeface="+mj-lt"/>
              </a:rPr>
              <a:t>serveurs</a:t>
            </a:r>
            <a:r>
              <a:rPr lang="fr-FR" sz="1500" dirty="0">
                <a:latin typeface="+mj-lt"/>
              </a:rPr>
              <a:t>, </a:t>
            </a:r>
            <a:r>
              <a:rPr lang="fr-FR" sz="1500" b="1" dirty="0">
                <a:solidFill>
                  <a:srgbClr val="FF0000"/>
                </a:solidFill>
                <a:latin typeface="+mj-lt"/>
              </a:rPr>
              <a:t>hébergent</a:t>
            </a:r>
            <a:r>
              <a:rPr lang="fr-FR" sz="1500" dirty="0">
                <a:latin typeface="+mj-lt"/>
              </a:rPr>
              <a:t> les sites existant sur le Web.  Ce eux qui fournissent aux </a:t>
            </a:r>
            <a:r>
              <a:rPr lang="fr-FR" sz="1500" b="1" dirty="0">
                <a:solidFill>
                  <a:srgbClr val="FF0000"/>
                </a:solidFill>
                <a:latin typeface="+mj-lt"/>
              </a:rPr>
              <a:t>clients</a:t>
            </a:r>
            <a:r>
              <a:rPr lang="fr-FR" sz="1500" dirty="0">
                <a:latin typeface="+mj-lt"/>
              </a:rPr>
              <a:t> les informations qu’ils cherchent.</a:t>
            </a:r>
          </a:p>
          <a:p>
            <a:r>
              <a:rPr lang="fr-FR" sz="1500" dirty="0">
                <a:latin typeface="+mj-lt"/>
              </a:rPr>
              <a:t>Pour communiquer  avec ces serveurs, votre ordinateur utilise un </a:t>
            </a:r>
            <a:r>
              <a:rPr lang="fr-FR" sz="1500" b="1" dirty="0">
                <a:solidFill>
                  <a:srgbClr val="FF0000"/>
                </a:solidFill>
                <a:latin typeface="+mj-lt"/>
              </a:rPr>
              <a:t>navigateur</a:t>
            </a:r>
            <a:r>
              <a:rPr lang="fr-FR" sz="1500" dirty="0">
                <a:latin typeface="+mj-lt"/>
              </a:rPr>
              <a:t> (Firefox, Edge, Chrome, etc.)</a:t>
            </a:r>
          </a:p>
          <a:p>
            <a:r>
              <a:rPr lang="fr-FR" sz="1500" dirty="0">
                <a:latin typeface="+mj-lt"/>
              </a:rPr>
              <a:t>Le serveur envoie des pages Web à la demande des navigateurs.</a:t>
            </a:r>
          </a:p>
          <a:p>
            <a:r>
              <a:rPr lang="fr-FR" sz="1500" dirty="0">
                <a:latin typeface="+mj-lt"/>
              </a:rPr>
              <a:t>Une page Web contient du texte, des images, du contenu multimédia et surtout des </a:t>
            </a:r>
            <a:r>
              <a:rPr lang="fr-FR" sz="1500" b="1" dirty="0">
                <a:solidFill>
                  <a:srgbClr val="FF0000"/>
                </a:solidFill>
                <a:latin typeface="+mj-lt"/>
              </a:rPr>
              <a:t>liens</a:t>
            </a:r>
            <a:r>
              <a:rPr lang="fr-FR" sz="1500" dirty="0">
                <a:latin typeface="+mj-lt"/>
              </a:rPr>
              <a:t> (ou hyperliens), sur lesquels il suffit de </a:t>
            </a:r>
            <a:r>
              <a:rPr lang="fr-FR" sz="1500" b="1" dirty="0">
                <a:solidFill>
                  <a:srgbClr val="FF0000"/>
                </a:solidFill>
                <a:latin typeface="+mj-lt"/>
              </a:rPr>
              <a:t>cliquer</a:t>
            </a:r>
            <a:r>
              <a:rPr lang="fr-FR" sz="1500" dirty="0">
                <a:latin typeface="+mj-lt"/>
              </a:rPr>
              <a:t> pour accéder à une autre page Web ou éventuellement à un autre site. </a:t>
            </a:r>
            <a:endParaRPr lang="fr-BE" sz="1500" dirty="0">
              <a:latin typeface="+mj-lt"/>
            </a:endParaRPr>
          </a:p>
        </p:txBody>
      </p:sp>
      <p:pic>
        <p:nvPicPr>
          <p:cNvPr id="7170" name="Picture 2" descr="Images Darrière Plan De La Salle Des Serveurs, Salle Des Serveurs, Serveur,  L Internet Image de Fond Pour le Téléchargement Gratuit - Pngtree">
            <a:extLst>
              <a:ext uri="{FF2B5EF4-FFF2-40B4-BE49-F238E27FC236}">
                <a16:creationId xmlns:a16="http://schemas.microsoft.com/office/drawing/2014/main" id="{30C10871-825D-34AC-15F9-FB487F3A4B2E}"/>
              </a:ext>
            </a:extLst>
          </p:cNvPr>
          <p:cNvPicPr>
            <a:picLocks noChangeAspect="1" noChangeArrowheads="1"/>
          </p:cNvPicPr>
          <p:nvPr>
            <p:custDataLst>
              <p:tags r:id="rId5"/>
            </p:custDataLst>
          </p:nvPr>
        </p:nvPicPr>
        <p:blipFill rotWithShape="1">
          <a:blip r:embed="rId7">
            <a:extLst>
              <a:ext uri="{28A0092B-C50C-407E-A947-70E740481C1C}">
                <a14:useLocalDpi xmlns:a14="http://schemas.microsoft.com/office/drawing/2010/main" val="0"/>
              </a:ext>
            </a:extLst>
          </a:blip>
          <a:srcRect l="8868" r="19415"/>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11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Le fonctionnement de l'Internet - Apprendre le développement web | MDN">
            <a:extLst>
              <a:ext uri="{FF2B5EF4-FFF2-40B4-BE49-F238E27FC236}">
                <a16:creationId xmlns:a16="http://schemas.microsoft.com/office/drawing/2014/main" id="{F74855EB-D329-0A58-246A-D09C3CCB25AC}"/>
              </a:ext>
            </a:extLst>
          </p:cNvPr>
          <p:cNvPicPr>
            <a:picLocks noChangeAspect="1" noChangeArrowheads="1"/>
          </p:cNvPicPr>
          <p:nvPr>
            <p:custDataLst>
              <p:tags r:id="rId4"/>
            </p:custDataLst>
          </p:nvPr>
        </p:nvPicPr>
        <p:blipFill>
          <a:blip r:embed="rId6">
            <a:extLst>
              <a:ext uri="{28A0092B-C50C-407E-A947-70E740481C1C}">
                <a14:useLocalDpi xmlns:a14="http://schemas.microsoft.com/office/drawing/2010/main" val="0"/>
              </a:ext>
            </a:extLst>
          </a:blip>
          <a:stretch>
            <a:fillRect/>
          </a:stretch>
        </p:blipFill>
        <p:spPr bwMode="auto">
          <a:xfrm>
            <a:off x="3697664" y="1123527"/>
            <a:ext cx="4796666" cy="46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027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B013B3-013F-FA3A-B9A4-C30BA2C34F09}"/>
              </a:ext>
            </a:extLst>
          </p:cNvPr>
          <p:cNvSpPr>
            <a:spLocks noGrp="1"/>
          </p:cNvSpPr>
          <p:nvPr>
            <p:ph type="title"/>
            <p:custDataLst>
              <p:tags r:id="rId1"/>
            </p:custDataLst>
          </p:nvPr>
        </p:nvSpPr>
        <p:spPr/>
        <p:txBody>
          <a:bodyPr/>
          <a:lstStyle/>
          <a:p>
            <a:r>
              <a:rPr lang="fr-BE" dirty="0"/>
              <a:t>Des câbles sous-marins</a:t>
            </a:r>
          </a:p>
        </p:txBody>
      </p:sp>
      <p:pic>
        <p:nvPicPr>
          <p:cNvPr id="3" name="Média en ligne 2" title="L'odyssée des données sous les mers">
            <a:hlinkClick r:id="" action="ppaction://media"/>
            <a:extLst>
              <a:ext uri="{FF2B5EF4-FFF2-40B4-BE49-F238E27FC236}">
                <a16:creationId xmlns:a16="http://schemas.microsoft.com/office/drawing/2014/main" id="{2C53AD32-C560-60BF-22E7-E9C9EF3FDC1E}"/>
              </a:ext>
            </a:extLst>
          </p:cNvPr>
          <p:cNvPicPr>
            <a:picLocks noRot="1" noChangeAspect="1"/>
          </p:cNvPicPr>
          <p:nvPr>
            <a:videoFile r:link="rId2"/>
            <p:custDataLst>
              <p:tags r:id="rId3"/>
            </p:custDataLst>
          </p:nvPr>
        </p:nvPicPr>
        <p:blipFill>
          <a:blip r:embed="rId5"/>
          <a:stretch>
            <a:fillRect/>
          </a:stretch>
        </p:blipFill>
        <p:spPr>
          <a:xfrm>
            <a:off x="1540641" y="1488046"/>
            <a:ext cx="9110718" cy="5147556"/>
          </a:xfrm>
          <a:prstGeom prst="rect">
            <a:avLst/>
          </a:prstGeom>
        </p:spPr>
      </p:pic>
    </p:spTree>
    <p:extLst>
      <p:ext uri="{BB962C8B-B14F-4D97-AF65-F5344CB8AC3E}">
        <p14:creationId xmlns:p14="http://schemas.microsoft.com/office/powerpoint/2010/main" val="265591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Une image contenant carte, texte, atlas&#10;&#10;Description générée automatiquement">
            <a:extLst>
              <a:ext uri="{FF2B5EF4-FFF2-40B4-BE49-F238E27FC236}">
                <a16:creationId xmlns:a16="http://schemas.microsoft.com/office/drawing/2014/main" id="{DFDDE41D-359F-A8E9-FDFC-6F27A9A5826F}"/>
              </a:ext>
            </a:extLst>
          </p:cNvPr>
          <p:cNvPicPr>
            <a:picLocks noChangeAspect="1" noChangeArrowheads="1"/>
          </p:cNvPicPr>
          <p:nvPr>
            <p:custDataLst>
              <p:tags r:id="rId1"/>
            </p:custDataLst>
          </p:nvPr>
        </p:nvPicPr>
        <p:blipFill rotWithShape="1">
          <a:blip r:embed="rId7">
            <a:extLst>
              <a:ext uri="{28A0092B-C50C-407E-A947-70E740481C1C}">
                <a14:useLocalDpi xmlns:a14="http://schemas.microsoft.com/office/drawing/2010/main" val="0"/>
              </a:ext>
            </a:extLst>
          </a:blip>
          <a:srcRect r="133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7" name="Freeform 24">
            <a:extLst>
              <a:ext uri="{FF2B5EF4-FFF2-40B4-BE49-F238E27FC236}">
                <a16:creationId xmlns:a16="http://schemas.microsoft.com/office/drawing/2014/main" id="{A414F261-E931-45CB-8605-20FFD6826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0" y="4775200"/>
            <a:ext cx="4838700" cy="1323975"/>
          </a:xfrm>
          <a:custGeom>
            <a:avLst/>
            <a:gdLst>
              <a:gd name="connsiteX0" fmla="*/ 0 w 4838700"/>
              <a:gd name="connsiteY0" fmla="*/ 0 h 1323975"/>
              <a:gd name="connsiteX1" fmla="*/ 4838700 w 4838700"/>
              <a:gd name="connsiteY1" fmla="*/ 0 h 1323975"/>
              <a:gd name="connsiteX2" fmla="*/ 4838700 w 4838700"/>
              <a:gd name="connsiteY2" fmla="*/ 78123 h 1323975"/>
              <a:gd name="connsiteX3" fmla="*/ 4822272 w 4838700"/>
              <a:gd name="connsiteY3" fmla="*/ 81440 h 1323975"/>
              <a:gd name="connsiteX4" fmla="*/ 4781550 w 4838700"/>
              <a:gd name="connsiteY4" fmla="*/ 142875 h 1323975"/>
              <a:gd name="connsiteX5" fmla="*/ 4822272 w 4838700"/>
              <a:gd name="connsiteY5" fmla="*/ 204311 h 1323975"/>
              <a:gd name="connsiteX6" fmla="*/ 4838700 w 4838700"/>
              <a:gd name="connsiteY6" fmla="*/ 207627 h 1323975"/>
              <a:gd name="connsiteX7" fmla="*/ 4838700 w 4838700"/>
              <a:gd name="connsiteY7" fmla="*/ 287197 h 1323975"/>
              <a:gd name="connsiteX8" fmla="*/ 4822272 w 4838700"/>
              <a:gd name="connsiteY8" fmla="*/ 290514 h 1323975"/>
              <a:gd name="connsiteX9" fmla="*/ 4781550 w 4838700"/>
              <a:gd name="connsiteY9" fmla="*/ 351949 h 1323975"/>
              <a:gd name="connsiteX10" fmla="*/ 4822272 w 4838700"/>
              <a:gd name="connsiteY10" fmla="*/ 413385 h 1323975"/>
              <a:gd name="connsiteX11" fmla="*/ 4838700 w 4838700"/>
              <a:gd name="connsiteY11" fmla="*/ 416701 h 1323975"/>
              <a:gd name="connsiteX12" fmla="*/ 4838700 w 4838700"/>
              <a:gd name="connsiteY12" fmla="*/ 496271 h 1323975"/>
              <a:gd name="connsiteX13" fmla="*/ 4822272 w 4838700"/>
              <a:gd name="connsiteY13" fmla="*/ 499588 h 1323975"/>
              <a:gd name="connsiteX14" fmla="*/ 4781550 w 4838700"/>
              <a:gd name="connsiteY14" fmla="*/ 561023 h 1323975"/>
              <a:gd name="connsiteX15" fmla="*/ 4822272 w 4838700"/>
              <a:gd name="connsiteY15" fmla="*/ 622459 h 1323975"/>
              <a:gd name="connsiteX16" fmla="*/ 4838700 w 4838700"/>
              <a:gd name="connsiteY16" fmla="*/ 625775 h 1323975"/>
              <a:gd name="connsiteX17" fmla="*/ 4838700 w 4838700"/>
              <a:gd name="connsiteY17" fmla="*/ 705345 h 1323975"/>
              <a:gd name="connsiteX18" fmla="*/ 4822272 w 4838700"/>
              <a:gd name="connsiteY18" fmla="*/ 708662 h 1323975"/>
              <a:gd name="connsiteX19" fmla="*/ 4781550 w 4838700"/>
              <a:gd name="connsiteY19" fmla="*/ 770097 h 1323975"/>
              <a:gd name="connsiteX20" fmla="*/ 4822272 w 4838700"/>
              <a:gd name="connsiteY20" fmla="*/ 831533 h 1323975"/>
              <a:gd name="connsiteX21" fmla="*/ 4838700 w 4838700"/>
              <a:gd name="connsiteY21" fmla="*/ 834849 h 1323975"/>
              <a:gd name="connsiteX22" fmla="*/ 4838700 w 4838700"/>
              <a:gd name="connsiteY22" fmla="*/ 914419 h 1323975"/>
              <a:gd name="connsiteX23" fmla="*/ 4822272 w 4838700"/>
              <a:gd name="connsiteY23" fmla="*/ 917736 h 1323975"/>
              <a:gd name="connsiteX24" fmla="*/ 4781550 w 4838700"/>
              <a:gd name="connsiteY24" fmla="*/ 979171 h 1323975"/>
              <a:gd name="connsiteX25" fmla="*/ 4822272 w 4838700"/>
              <a:gd name="connsiteY25" fmla="*/ 1040607 h 1323975"/>
              <a:gd name="connsiteX26" fmla="*/ 4838700 w 4838700"/>
              <a:gd name="connsiteY26" fmla="*/ 1043923 h 1323975"/>
              <a:gd name="connsiteX27" fmla="*/ 4838700 w 4838700"/>
              <a:gd name="connsiteY27" fmla="*/ 1123491 h 1323975"/>
              <a:gd name="connsiteX28" fmla="*/ 4822272 w 4838700"/>
              <a:gd name="connsiteY28" fmla="*/ 1126808 h 1323975"/>
              <a:gd name="connsiteX29" fmla="*/ 4781550 w 4838700"/>
              <a:gd name="connsiteY29" fmla="*/ 1188243 h 1323975"/>
              <a:gd name="connsiteX30" fmla="*/ 4822272 w 4838700"/>
              <a:gd name="connsiteY30" fmla="*/ 1249679 h 1323975"/>
              <a:gd name="connsiteX31" fmla="*/ 4838700 w 4838700"/>
              <a:gd name="connsiteY31" fmla="*/ 1252995 h 1323975"/>
              <a:gd name="connsiteX32" fmla="*/ 4838700 w 4838700"/>
              <a:gd name="connsiteY32" fmla="*/ 1323975 h 1323975"/>
              <a:gd name="connsiteX33" fmla="*/ 0 w 4838700"/>
              <a:gd name="connsiteY33" fmla="*/ 1323975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38700" h="1323975">
                <a:moveTo>
                  <a:pt x="0" y="0"/>
                </a:moveTo>
                <a:lnTo>
                  <a:pt x="4838700" y="0"/>
                </a:lnTo>
                <a:lnTo>
                  <a:pt x="4838700" y="78123"/>
                </a:lnTo>
                <a:lnTo>
                  <a:pt x="4822272" y="81440"/>
                </a:lnTo>
                <a:cubicBezTo>
                  <a:pt x="4798341" y="91561"/>
                  <a:pt x="4781550" y="115257"/>
                  <a:pt x="4781550" y="142875"/>
                </a:cubicBezTo>
                <a:cubicBezTo>
                  <a:pt x="4781550" y="170493"/>
                  <a:pt x="4798341" y="194189"/>
                  <a:pt x="4822272" y="204311"/>
                </a:cubicBezTo>
                <a:lnTo>
                  <a:pt x="4838700" y="207627"/>
                </a:lnTo>
                <a:lnTo>
                  <a:pt x="4838700" y="287197"/>
                </a:lnTo>
                <a:lnTo>
                  <a:pt x="4822272" y="290514"/>
                </a:lnTo>
                <a:cubicBezTo>
                  <a:pt x="4798341" y="300635"/>
                  <a:pt x="4781550" y="324331"/>
                  <a:pt x="4781550" y="351949"/>
                </a:cubicBezTo>
                <a:cubicBezTo>
                  <a:pt x="4781550" y="379567"/>
                  <a:pt x="4798341" y="403263"/>
                  <a:pt x="4822272" y="413385"/>
                </a:cubicBezTo>
                <a:lnTo>
                  <a:pt x="4838700" y="416701"/>
                </a:lnTo>
                <a:lnTo>
                  <a:pt x="4838700" y="496271"/>
                </a:lnTo>
                <a:lnTo>
                  <a:pt x="4822272" y="499588"/>
                </a:lnTo>
                <a:cubicBezTo>
                  <a:pt x="4798341" y="509709"/>
                  <a:pt x="4781550" y="533405"/>
                  <a:pt x="4781550" y="561023"/>
                </a:cubicBezTo>
                <a:cubicBezTo>
                  <a:pt x="4781550" y="588641"/>
                  <a:pt x="4798341" y="612337"/>
                  <a:pt x="4822272" y="622459"/>
                </a:cubicBezTo>
                <a:lnTo>
                  <a:pt x="4838700" y="625775"/>
                </a:lnTo>
                <a:lnTo>
                  <a:pt x="4838700" y="705345"/>
                </a:lnTo>
                <a:lnTo>
                  <a:pt x="4822272" y="708662"/>
                </a:lnTo>
                <a:cubicBezTo>
                  <a:pt x="4798341" y="718783"/>
                  <a:pt x="4781550" y="742479"/>
                  <a:pt x="4781550" y="770097"/>
                </a:cubicBezTo>
                <a:cubicBezTo>
                  <a:pt x="4781550" y="797715"/>
                  <a:pt x="4798341" y="821411"/>
                  <a:pt x="4822272" y="831533"/>
                </a:cubicBezTo>
                <a:lnTo>
                  <a:pt x="4838700" y="834849"/>
                </a:lnTo>
                <a:lnTo>
                  <a:pt x="4838700" y="914419"/>
                </a:lnTo>
                <a:lnTo>
                  <a:pt x="4822272" y="917736"/>
                </a:lnTo>
                <a:cubicBezTo>
                  <a:pt x="4798341" y="927857"/>
                  <a:pt x="4781550" y="951553"/>
                  <a:pt x="4781550" y="979171"/>
                </a:cubicBezTo>
                <a:cubicBezTo>
                  <a:pt x="4781550" y="1006789"/>
                  <a:pt x="4798341" y="1030485"/>
                  <a:pt x="4822272" y="1040607"/>
                </a:cubicBezTo>
                <a:lnTo>
                  <a:pt x="4838700" y="1043923"/>
                </a:lnTo>
                <a:lnTo>
                  <a:pt x="4838700" y="1123491"/>
                </a:lnTo>
                <a:lnTo>
                  <a:pt x="4822272" y="1126808"/>
                </a:lnTo>
                <a:cubicBezTo>
                  <a:pt x="4798341" y="1136929"/>
                  <a:pt x="4781550" y="1160625"/>
                  <a:pt x="4781550" y="1188243"/>
                </a:cubicBezTo>
                <a:cubicBezTo>
                  <a:pt x="4781550" y="1215861"/>
                  <a:pt x="4798341" y="1239557"/>
                  <a:pt x="4822272" y="1249679"/>
                </a:cubicBezTo>
                <a:lnTo>
                  <a:pt x="4838700" y="1252995"/>
                </a:lnTo>
                <a:lnTo>
                  <a:pt x="4838700" y="1323975"/>
                </a:lnTo>
                <a:lnTo>
                  <a:pt x="0" y="1323975"/>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04DB53D-A6E3-920C-E79C-44B7AFCB8F34}"/>
              </a:ext>
            </a:extLst>
          </p:cNvPr>
          <p:cNvSpPr>
            <a:spLocks noGrp="1"/>
          </p:cNvSpPr>
          <p:nvPr>
            <p:ph type="title"/>
            <p:custDataLst>
              <p:tags r:id="rId3"/>
            </p:custDataLst>
          </p:nvPr>
        </p:nvSpPr>
        <p:spPr>
          <a:xfrm>
            <a:off x="1276350" y="4981575"/>
            <a:ext cx="3228976" cy="860426"/>
          </a:xfrm>
          <a:prstGeom prst="rect">
            <a:avLst/>
          </a:prstGeom>
          <a:noFill/>
          <a:ln w="174625" cap="sq" cmpd="thinThick">
            <a:noFill/>
            <a:miter lim="800000"/>
          </a:ln>
        </p:spPr>
        <p:txBody>
          <a:bodyPr>
            <a:normAutofit/>
          </a:bodyPr>
          <a:lstStyle/>
          <a:p>
            <a:pPr algn="r"/>
            <a:r>
              <a:rPr lang="fr-BE" sz="2400">
                <a:solidFill>
                  <a:srgbClr val="FFFFFF"/>
                </a:solidFill>
              </a:rPr>
              <a:t>Des câbles sous-marins </a:t>
            </a:r>
          </a:p>
        </p:txBody>
      </p:sp>
      <p:cxnSp>
        <p:nvCxnSpPr>
          <p:cNvPr id="5129" name="Straight Connector 5128">
            <a:extLst>
              <a:ext uri="{FF2B5EF4-FFF2-40B4-BE49-F238E27FC236}">
                <a16:creationId xmlns:a16="http://schemas.microsoft.com/office/drawing/2014/main" id="{B63CF8AD-BB19-4F90-BDE5-B3B3F56F4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4"/>
            </p:custDataLst>
            <p:extLst>
              <p:ext uri="{386F3935-93C4-4BCD-93E2-E3B085C9AB24}">
                <p16:designElem xmlns:p16="http://schemas.microsoft.com/office/powerpoint/2015/main" val="1"/>
              </p:ext>
            </p:extLst>
          </p:nvPr>
        </p:nvCxnSpPr>
        <p:spPr>
          <a:xfrm flipV="1">
            <a:off x="-1" y="4876800"/>
            <a:ext cx="4791456"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131" name="Straight Connector 5130">
            <a:extLst>
              <a:ext uri="{FF2B5EF4-FFF2-40B4-BE49-F238E27FC236}">
                <a16:creationId xmlns:a16="http://schemas.microsoft.com/office/drawing/2014/main" id="{224E62CA-FAA3-4628-AEF3-5033C77149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5"/>
            </p:custDataLst>
            <p:extLst>
              <p:ext uri="{386F3935-93C4-4BCD-93E2-E3B085C9AB24}">
                <p16:designElem xmlns:p16="http://schemas.microsoft.com/office/powerpoint/2015/main" val="1"/>
              </p:ext>
            </p:extLst>
          </p:nvPr>
        </p:nvCxnSpPr>
        <p:spPr>
          <a:xfrm flipV="1">
            <a:off x="-1" y="5969000"/>
            <a:ext cx="4791456"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0686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Rectangle 6152">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Rectangle 6154">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fonds marins infographie">
            <a:extLst>
              <a:ext uri="{FF2B5EF4-FFF2-40B4-BE49-F238E27FC236}">
                <a16:creationId xmlns:a16="http://schemas.microsoft.com/office/drawing/2014/main" id="{6BA6082B-785C-27DB-10E6-5AEBA001AB8E}"/>
              </a:ext>
            </a:extLst>
          </p:cNvPr>
          <p:cNvPicPr>
            <a:picLocks noChangeAspect="1" noChangeArrowheads="1"/>
          </p:cNvPicPr>
          <p:nvPr>
            <p:custDataLst>
              <p:tags r:id="rId4"/>
            </p:custDataLst>
          </p:nvPr>
        </p:nvPicPr>
        <p:blipFill>
          <a:blip r:embed="rId6">
            <a:extLst>
              <a:ext uri="{28A0092B-C50C-407E-A947-70E740481C1C}">
                <a14:useLocalDpi xmlns:a14="http://schemas.microsoft.com/office/drawing/2010/main" val="0"/>
              </a:ext>
            </a:extLst>
          </a:blip>
          <a:stretch>
            <a:fillRect/>
          </a:stretch>
        </p:blipFill>
        <p:spPr bwMode="auto">
          <a:xfrm>
            <a:off x="2580883" y="1123527"/>
            <a:ext cx="7030229" cy="46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602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19BEF25-A010-AA2D-85BF-58208FE733BB}"/>
              </a:ext>
            </a:extLst>
          </p:cNvPr>
          <p:cNvSpPr>
            <a:spLocks noGrp="1"/>
          </p:cNvSpPr>
          <p:nvPr>
            <p:ph type="title"/>
            <p:custDataLst>
              <p:tags r:id="rId2"/>
            </p:custDataLst>
          </p:nvPr>
        </p:nvSpPr>
        <p:spPr>
          <a:xfrm>
            <a:off x="640080" y="325369"/>
            <a:ext cx="4368602" cy="1956841"/>
          </a:xfrm>
        </p:spPr>
        <p:txBody>
          <a:bodyPr anchor="b">
            <a:normAutofit/>
          </a:bodyPr>
          <a:lstStyle/>
          <a:p>
            <a:r>
              <a:rPr lang="fr-BE" sz="5400" dirty="0"/>
              <a:t>Adresse IP</a:t>
            </a:r>
          </a:p>
        </p:txBody>
      </p:sp>
      <p:sp>
        <p:nvSpPr>
          <p:cNvPr id="820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E4DDB114-5CE3-881F-6C9A-7C1F923F7B0A}"/>
              </a:ext>
            </a:extLst>
          </p:cNvPr>
          <p:cNvSpPr>
            <a:spLocks noGrp="1"/>
          </p:cNvSpPr>
          <p:nvPr>
            <p:ph idx="1"/>
            <p:custDataLst>
              <p:tags r:id="rId4"/>
            </p:custDataLst>
          </p:nvPr>
        </p:nvSpPr>
        <p:spPr>
          <a:xfrm>
            <a:off x="640080" y="2872899"/>
            <a:ext cx="4243589" cy="3320668"/>
          </a:xfrm>
        </p:spPr>
        <p:txBody>
          <a:bodyPr>
            <a:normAutofit/>
          </a:bodyPr>
          <a:lstStyle/>
          <a:p>
            <a:r>
              <a:rPr lang="fr-FR" sz="2200" dirty="0">
                <a:latin typeface="+mj-lt"/>
              </a:rPr>
              <a:t>Chaque ordinateur </a:t>
            </a:r>
            <a:r>
              <a:rPr lang="fr-FR" sz="2200" b="1" dirty="0">
                <a:solidFill>
                  <a:srgbClr val="FF0000"/>
                </a:solidFill>
                <a:latin typeface="+mj-lt"/>
              </a:rPr>
              <a:t>connecté</a:t>
            </a:r>
            <a:r>
              <a:rPr lang="fr-FR" sz="2200" dirty="0">
                <a:latin typeface="+mj-lt"/>
              </a:rPr>
              <a:t> à Internet est </a:t>
            </a:r>
            <a:r>
              <a:rPr lang="fr-FR" sz="2200" b="1" dirty="0">
                <a:solidFill>
                  <a:srgbClr val="FF0000"/>
                </a:solidFill>
                <a:latin typeface="+mj-lt"/>
              </a:rPr>
              <a:t>joignable</a:t>
            </a:r>
            <a:r>
              <a:rPr lang="fr-FR" sz="2200" dirty="0">
                <a:latin typeface="+mj-lt"/>
              </a:rPr>
              <a:t> par n'importe quel autre, car il dispose d'une adresse unique : c’est </a:t>
            </a:r>
            <a:r>
              <a:rPr lang="fr-FR" sz="2200" b="1" dirty="0">
                <a:solidFill>
                  <a:srgbClr val="FF0000"/>
                </a:solidFill>
                <a:latin typeface="+mj-lt"/>
              </a:rPr>
              <a:t>l'adresse IP</a:t>
            </a:r>
            <a:r>
              <a:rPr lang="fr-FR" sz="2200" dirty="0">
                <a:latin typeface="+mj-lt"/>
              </a:rPr>
              <a:t>. </a:t>
            </a:r>
          </a:p>
          <a:p>
            <a:r>
              <a:rPr lang="fr-FR" sz="2200" dirty="0">
                <a:latin typeface="+mj-lt"/>
              </a:rPr>
              <a:t>Celle-ci est constituée de </a:t>
            </a:r>
            <a:r>
              <a:rPr lang="fr-FR" sz="2200" b="1" dirty="0">
                <a:solidFill>
                  <a:srgbClr val="FF0000"/>
                </a:solidFill>
                <a:latin typeface="+mj-lt"/>
              </a:rPr>
              <a:t>4 nombres</a:t>
            </a:r>
            <a:r>
              <a:rPr lang="fr-FR" sz="2200" dirty="0">
                <a:latin typeface="+mj-lt"/>
              </a:rPr>
              <a:t> entre 1 et 254 séparés par des </a:t>
            </a:r>
            <a:r>
              <a:rPr lang="fr-FR" sz="2200" b="1" dirty="0">
                <a:solidFill>
                  <a:srgbClr val="FF0000"/>
                </a:solidFill>
                <a:latin typeface="+mj-lt"/>
              </a:rPr>
              <a:t>points</a:t>
            </a:r>
            <a:r>
              <a:rPr lang="fr-FR" sz="2200" dirty="0">
                <a:latin typeface="+mj-lt"/>
              </a:rPr>
              <a:t> (par exemple 192.168.1.16). </a:t>
            </a:r>
            <a:endParaRPr lang="fr-BE" sz="2200" dirty="0">
              <a:latin typeface="+mj-lt"/>
            </a:endParaRPr>
          </a:p>
        </p:txBody>
      </p:sp>
      <p:pic>
        <p:nvPicPr>
          <p:cNvPr id="8194" name="Picture 2" descr="Quelle est mon adresse ip ? Tutoriel Windows, iOS, Android et Mac">
            <a:extLst>
              <a:ext uri="{FF2B5EF4-FFF2-40B4-BE49-F238E27FC236}">
                <a16:creationId xmlns:a16="http://schemas.microsoft.com/office/drawing/2014/main" id="{F7942A99-5BC5-5772-0AD4-5E0AB4359646}"/>
              </a:ext>
            </a:extLst>
          </p:cNvPr>
          <p:cNvPicPr>
            <a:picLocks noChangeAspect="1" noChangeArrowheads="1"/>
          </p:cNvPicPr>
          <p:nvPr>
            <p:custDataLst>
              <p:tags r:id="rId5"/>
            </p:custDataLst>
          </p:nvPr>
        </p:nvPicPr>
        <p:blipFill rotWithShape="1">
          <a:blip r:embed="rId8">
            <a:extLst>
              <a:ext uri="{28A0092B-C50C-407E-A947-70E740481C1C}">
                <a14:useLocalDpi xmlns:a14="http://schemas.microsoft.com/office/drawing/2010/main" val="0"/>
              </a:ext>
            </a:extLst>
          </a:blip>
          <a:srcRect l="22910" r="2066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E2A711BA-6BC6-187C-1AD1-5FB6DF5936B3}"/>
              </a:ext>
            </a:extLst>
          </p:cNvPr>
          <p:cNvSpPr txBox="1"/>
          <p:nvPr>
            <p:custDataLst>
              <p:tags r:id="rId6"/>
            </p:custDataLst>
          </p:nvPr>
        </p:nvSpPr>
        <p:spPr>
          <a:xfrm>
            <a:off x="272744" y="6193567"/>
            <a:ext cx="6094948" cy="369332"/>
          </a:xfrm>
          <a:prstGeom prst="rect">
            <a:avLst/>
          </a:prstGeom>
          <a:noFill/>
        </p:spPr>
        <p:txBody>
          <a:bodyPr wrap="square">
            <a:spAutoFit/>
          </a:bodyPr>
          <a:lstStyle/>
          <a:p>
            <a:r>
              <a:rPr lang="fr-BE" dirty="0">
                <a:latin typeface="+mj-lt"/>
              </a:rPr>
              <a:t>Connaitre son adresse </a:t>
            </a:r>
            <a:r>
              <a:rPr lang="fr-BE" dirty="0" err="1">
                <a:latin typeface="+mj-lt"/>
              </a:rPr>
              <a:t>ip</a:t>
            </a:r>
            <a:r>
              <a:rPr lang="fr-BE" dirty="0">
                <a:latin typeface="+mj-lt"/>
              </a:rPr>
              <a:t> : </a:t>
            </a:r>
            <a:r>
              <a:rPr lang="fr-BE" dirty="0">
                <a:latin typeface="+mj-lt"/>
                <a:hlinkClick r:id="rId9"/>
              </a:rPr>
              <a:t>https://www.mon-ip.com/</a:t>
            </a:r>
            <a:r>
              <a:rPr lang="fr-BE" dirty="0">
                <a:latin typeface="+mj-lt"/>
              </a:rPr>
              <a:t> </a:t>
            </a:r>
          </a:p>
        </p:txBody>
      </p:sp>
    </p:spTree>
    <p:extLst>
      <p:ext uri="{BB962C8B-B14F-4D97-AF65-F5344CB8AC3E}">
        <p14:creationId xmlns:p14="http://schemas.microsoft.com/office/powerpoint/2010/main" val="1066514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203ABA5-44D6-6E8D-FED5-AD4150CE5A16}"/>
              </a:ext>
            </a:extLst>
          </p:cNvPr>
          <p:cNvSpPr>
            <a:spLocks noGrp="1"/>
          </p:cNvSpPr>
          <p:nvPr>
            <p:ph type="title"/>
            <p:custDataLst>
              <p:tags r:id="rId2"/>
            </p:custDataLst>
          </p:nvPr>
        </p:nvSpPr>
        <p:spPr>
          <a:xfrm>
            <a:off x="640080" y="325369"/>
            <a:ext cx="4368602" cy="1956841"/>
          </a:xfrm>
        </p:spPr>
        <p:txBody>
          <a:bodyPr vert="horz" lIns="91440" tIns="45720" rIns="91440" bIns="45720" rtlCol="0" anchor="b">
            <a:normAutofit/>
          </a:bodyPr>
          <a:lstStyle/>
          <a:p>
            <a:r>
              <a:rPr lang="en-US" sz="4200" b="1" dirty="0" err="1">
                <a:solidFill>
                  <a:srgbClr val="FF0000"/>
                </a:solidFill>
              </a:rPr>
              <a:t>Réseau</a:t>
            </a:r>
            <a:r>
              <a:rPr lang="en-US" sz="4200" dirty="0"/>
              <a:t> à communication de </a:t>
            </a:r>
            <a:r>
              <a:rPr lang="en-US" sz="4200" b="1" dirty="0" err="1">
                <a:solidFill>
                  <a:srgbClr val="FF0000"/>
                </a:solidFill>
              </a:rPr>
              <a:t>paquets</a:t>
            </a:r>
            <a:endParaRPr lang="en-US" sz="4200" b="1" dirty="0">
              <a:solidFill>
                <a:srgbClr val="FF0000"/>
              </a:solidFill>
            </a:endParaRPr>
          </a:p>
        </p:txBody>
      </p:sp>
      <p:sp>
        <p:nvSpPr>
          <p:cNvPr id="922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a:extLst>
              <a:ext uri="{FF2B5EF4-FFF2-40B4-BE49-F238E27FC236}">
                <a16:creationId xmlns:a16="http://schemas.microsoft.com/office/drawing/2014/main" id="{C94360C5-980E-9E7D-A9F6-C3E2DC5AB537}"/>
              </a:ext>
            </a:extLst>
          </p:cNvPr>
          <p:cNvSpPr txBox="1"/>
          <p:nvPr>
            <p:custDataLst>
              <p:tags r:id="rId4"/>
            </p:custDataLst>
          </p:nvPr>
        </p:nvSpPr>
        <p:spPr>
          <a:xfrm>
            <a:off x="640080" y="2872899"/>
            <a:ext cx="4243589" cy="3320668"/>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fr-BE" sz="1200" b="0" i="0" dirty="0">
                <a:effectLst/>
                <a:latin typeface="+mj-lt"/>
              </a:rPr>
              <a:t>Afin de </a:t>
            </a:r>
            <a:r>
              <a:rPr lang="fr-BE" sz="1200" b="1" i="0" dirty="0">
                <a:solidFill>
                  <a:srgbClr val="FF0000"/>
                </a:solidFill>
                <a:effectLst/>
                <a:latin typeface="+mj-lt"/>
              </a:rPr>
              <a:t>transmettre</a:t>
            </a:r>
            <a:r>
              <a:rPr lang="fr-BE" sz="1200" b="0" i="0" dirty="0">
                <a:effectLst/>
                <a:latin typeface="+mj-lt"/>
              </a:rPr>
              <a:t> un message d'une machine à une autre sur un réseau, celui-ci est </a:t>
            </a:r>
            <a:r>
              <a:rPr lang="fr-BE" sz="1200" b="1" i="0" dirty="0">
                <a:solidFill>
                  <a:srgbClr val="FF0000"/>
                </a:solidFill>
                <a:effectLst/>
                <a:latin typeface="+mj-lt"/>
              </a:rPr>
              <a:t>découpé</a:t>
            </a:r>
            <a:r>
              <a:rPr lang="fr-BE" sz="1200" b="0" i="0" dirty="0">
                <a:effectLst/>
                <a:latin typeface="+mj-lt"/>
              </a:rPr>
              <a:t> en plusieurs </a:t>
            </a:r>
            <a:r>
              <a:rPr lang="fr-BE" sz="1200" b="1" i="0" dirty="0">
                <a:solidFill>
                  <a:srgbClr val="FF0000"/>
                </a:solidFill>
                <a:effectLst/>
                <a:latin typeface="+mj-lt"/>
              </a:rPr>
              <a:t>paquets</a:t>
            </a:r>
            <a:r>
              <a:rPr lang="fr-BE" sz="1200" b="0" i="0" dirty="0">
                <a:effectLst/>
                <a:latin typeface="+mj-lt"/>
              </a:rPr>
              <a:t> transmis séparément.</a:t>
            </a:r>
          </a:p>
          <a:p>
            <a:pPr marL="285750" indent="-228600">
              <a:lnSpc>
                <a:spcPct val="90000"/>
              </a:lnSpc>
              <a:spcAft>
                <a:spcPts val="600"/>
              </a:spcAft>
              <a:buFont typeface="Arial" panose="020B0604020202020204" pitchFamily="34" charset="0"/>
              <a:buChar char="•"/>
            </a:pPr>
            <a:r>
              <a:rPr lang="fr-BE" sz="1200" b="0" i="0" dirty="0">
                <a:effectLst/>
                <a:latin typeface="+mj-lt"/>
              </a:rPr>
              <a:t>Un paquet inclut un </a:t>
            </a:r>
            <a:r>
              <a:rPr lang="fr-BE" sz="1200" b="1" i="0" dirty="0">
                <a:solidFill>
                  <a:srgbClr val="FF0000"/>
                </a:solidFill>
                <a:effectLst/>
                <a:latin typeface="+mj-lt"/>
              </a:rPr>
              <a:t>entête</a:t>
            </a:r>
            <a:r>
              <a:rPr lang="fr-BE" sz="1200" b="0" i="0" dirty="0">
                <a:effectLst/>
                <a:latin typeface="+mj-lt"/>
              </a:rPr>
              <a:t> (titre), comprenant les informations nécessaires pour transporter et reconstituer le message.</a:t>
            </a:r>
          </a:p>
          <a:p>
            <a:pPr marL="285750" indent="-228600">
              <a:lnSpc>
                <a:spcPct val="90000"/>
              </a:lnSpc>
              <a:spcAft>
                <a:spcPts val="600"/>
              </a:spcAft>
              <a:buFont typeface="Arial" panose="020B0604020202020204" pitchFamily="34" charset="0"/>
              <a:buChar char="•"/>
            </a:pPr>
            <a:r>
              <a:rPr lang="fr-BE" sz="1200" b="0" i="0" dirty="0">
                <a:effectLst/>
                <a:latin typeface="+mj-lt"/>
              </a:rPr>
              <a:t>Supposons qu'un utilisateur ait besoin de charger une image. Le fichier image ne va pas d'un serveur web à l'ordinateur de l'utilisateur en un seul morceau. Il est </a:t>
            </a:r>
            <a:r>
              <a:rPr lang="fr-BE" sz="1200" b="1" i="0" dirty="0">
                <a:solidFill>
                  <a:srgbClr val="FF0000"/>
                </a:solidFill>
                <a:effectLst/>
                <a:latin typeface="+mj-lt"/>
              </a:rPr>
              <a:t>décomposé</a:t>
            </a:r>
            <a:r>
              <a:rPr lang="fr-BE" sz="1200" b="0" i="0" dirty="0">
                <a:effectLst/>
                <a:latin typeface="+mj-lt"/>
              </a:rPr>
              <a:t> en paquets de données, envoyé par les fils, les câbles et les ondes radio d'Internet, puis réassemblé par l'ordinateur de l'utilisateur pour former la photo originale.</a:t>
            </a:r>
          </a:p>
          <a:p>
            <a:pPr marL="285750" indent="-228600">
              <a:lnSpc>
                <a:spcPct val="90000"/>
              </a:lnSpc>
              <a:spcAft>
                <a:spcPts val="600"/>
              </a:spcAft>
              <a:buFont typeface="Arial" panose="020B0604020202020204" pitchFamily="34" charset="0"/>
              <a:buChar char="•"/>
            </a:pPr>
            <a:r>
              <a:rPr lang="fr-BE" sz="1200" b="0" i="0" dirty="0">
                <a:effectLst/>
                <a:latin typeface="+mj-lt"/>
              </a:rPr>
              <a:t>les paquets peuvent emprunter différents </a:t>
            </a:r>
            <a:r>
              <a:rPr lang="fr-BE" sz="1200" b="1" i="0" dirty="0">
                <a:solidFill>
                  <a:srgbClr val="FF0000"/>
                </a:solidFill>
                <a:effectLst/>
                <a:latin typeface="+mj-lt"/>
              </a:rPr>
              <a:t>chemins de réseau </a:t>
            </a:r>
            <a:r>
              <a:rPr lang="fr-BE" sz="1200" b="0" i="0" dirty="0">
                <a:effectLst/>
                <a:latin typeface="+mj-lt"/>
              </a:rPr>
              <a:t>vers la même </a:t>
            </a:r>
            <a:r>
              <a:rPr lang="fr-BE" sz="1200" b="1" i="0" dirty="0">
                <a:solidFill>
                  <a:srgbClr val="FF0000"/>
                </a:solidFill>
                <a:effectLst/>
                <a:latin typeface="+mj-lt"/>
              </a:rPr>
              <a:t>destination</a:t>
            </a:r>
            <a:r>
              <a:rPr lang="fr-BE" sz="1200" b="0" i="0" dirty="0">
                <a:effectLst/>
                <a:latin typeface="+mj-lt"/>
              </a:rPr>
              <a:t>, tant qu'ils arrivent tous à destination.</a:t>
            </a:r>
            <a:endParaRPr lang="fr-BE" sz="1200" dirty="0">
              <a:latin typeface="+mj-lt"/>
            </a:endParaRPr>
          </a:p>
          <a:p>
            <a:pPr marL="285750" indent="-228600">
              <a:lnSpc>
                <a:spcPct val="90000"/>
              </a:lnSpc>
              <a:spcAft>
                <a:spcPts val="600"/>
              </a:spcAft>
              <a:buFont typeface="Arial" panose="020B0604020202020204" pitchFamily="34" charset="0"/>
              <a:buChar char="•"/>
            </a:pPr>
            <a:endParaRPr lang="fr-BE" sz="1200" b="0" i="0" dirty="0">
              <a:effectLst/>
              <a:latin typeface="+mj-lt"/>
            </a:endParaRPr>
          </a:p>
        </p:txBody>
      </p:sp>
      <p:pic>
        <p:nvPicPr>
          <p:cNvPr id="9218" name="Picture 2" descr="Ce qu'il faut savoir concernant IPv6 | DNS Belgium">
            <a:extLst>
              <a:ext uri="{FF2B5EF4-FFF2-40B4-BE49-F238E27FC236}">
                <a16:creationId xmlns:a16="http://schemas.microsoft.com/office/drawing/2014/main" id="{76E44364-FF9D-491C-A383-5A5006BB518E}"/>
              </a:ext>
            </a:extLst>
          </p:cNvPr>
          <p:cNvPicPr>
            <a:picLocks noChangeAspect="1" noChangeArrowheads="1"/>
          </p:cNvPicPr>
          <p:nvPr>
            <p:custDataLst>
              <p:tags r:id="rId5"/>
            </p:custDataLst>
          </p:nvPr>
        </p:nvPicPr>
        <p:blipFill rotWithShape="1">
          <a:blip r:embed="rId7">
            <a:extLst>
              <a:ext uri="{28A0092B-C50C-407E-A947-70E740481C1C}">
                <a14:useLocalDpi xmlns:a14="http://schemas.microsoft.com/office/drawing/2010/main" val="0"/>
              </a:ext>
            </a:extLst>
          </a:blip>
          <a:srcRect l="28399" r="4648"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052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F135B1-0EDB-3B79-82CA-D8AAAE6ADF45}"/>
              </a:ext>
            </a:extLst>
          </p:cNvPr>
          <p:cNvSpPr>
            <a:spLocks noGrp="1"/>
          </p:cNvSpPr>
          <p:nvPr>
            <p:ph type="title"/>
            <p:custDataLst>
              <p:tags r:id="rId1"/>
            </p:custDataLst>
          </p:nvPr>
        </p:nvSpPr>
        <p:spPr/>
        <p:txBody>
          <a:bodyPr/>
          <a:lstStyle/>
          <a:p>
            <a:r>
              <a:rPr lang="fr-BE"/>
              <a:t>Les </a:t>
            </a:r>
            <a:r>
              <a:rPr lang="fr-BE" b="1">
                <a:solidFill>
                  <a:srgbClr val="FF0000"/>
                </a:solidFill>
              </a:rPr>
              <a:t>adresses</a:t>
            </a:r>
            <a:r>
              <a:rPr lang="fr-BE"/>
              <a:t> internet</a:t>
            </a:r>
            <a:endParaRPr lang="fr-BE" dirty="0"/>
          </a:p>
        </p:txBody>
      </p:sp>
      <p:sp>
        <p:nvSpPr>
          <p:cNvPr id="3" name="Espace réservé du contenu 2">
            <a:extLst>
              <a:ext uri="{FF2B5EF4-FFF2-40B4-BE49-F238E27FC236}">
                <a16:creationId xmlns:a16="http://schemas.microsoft.com/office/drawing/2014/main" id="{825513AD-8728-E2FA-8953-77A6D0EBB83A}"/>
              </a:ext>
            </a:extLst>
          </p:cNvPr>
          <p:cNvSpPr>
            <a:spLocks noGrp="1"/>
          </p:cNvSpPr>
          <p:nvPr>
            <p:ph idx="1"/>
            <p:custDataLst>
              <p:tags r:id="rId2"/>
            </p:custDataLst>
          </p:nvPr>
        </p:nvSpPr>
        <p:spPr>
          <a:xfrm>
            <a:off x="838200" y="1825625"/>
            <a:ext cx="9031014" cy="4514215"/>
          </a:xfrm>
        </p:spPr>
        <p:txBody>
          <a:bodyPr/>
          <a:lstStyle/>
          <a:p>
            <a:pPr marL="0" indent="0">
              <a:buNone/>
            </a:pPr>
            <a:r>
              <a:rPr lang="fr-FR" dirty="0">
                <a:latin typeface="+mj-lt"/>
              </a:rPr>
              <a:t>L'adresse Internet ou URL est ce qu'il faut fournir au navigateur pour visualiser une page d'un site Web. Cette adresse Internet est composée de plusieurs éléments :  </a:t>
            </a:r>
            <a:r>
              <a:rPr lang="fr-FR" dirty="0">
                <a:solidFill>
                  <a:schemeClr val="accent2">
                    <a:lumMod val="75000"/>
                  </a:schemeClr>
                </a:solidFill>
                <a:latin typeface="+mj-lt"/>
              </a:rPr>
              <a:t>https://</a:t>
            </a:r>
            <a:r>
              <a:rPr lang="fr-FR" dirty="0">
                <a:solidFill>
                  <a:schemeClr val="accent6">
                    <a:lumMod val="75000"/>
                  </a:schemeClr>
                </a:solidFill>
                <a:latin typeface="+mj-lt"/>
              </a:rPr>
              <a:t>www.wallonie.be</a:t>
            </a:r>
            <a:r>
              <a:rPr lang="fr-FR" dirty="0">
                <a:solidFill>
                  <a:srgbClr val="7030A0"/>
                </a:solidFill>
                <a:latin typeface="+mj-lt"/>
              </a:rPr>
              <a:t>/fr/citoyens/</a:t>
            </a:r>
            <a:r>
              <a:rPr lang="fr-FR" dirty="0">
                <a:latin typeface="+mj-lt"/>
              </a:rPr>
              <a:t>index.html </a:t>
            </a:r>
          </a:p>
          <a:p>
            <a:pPr marL="0" indent="0">
              <a:buNone/>
            </a:pPr>
            <a:r>
              <a:rPr lang="fr-FR" dirty="0">
                <a:latin typeface="+mj-lt"/>
              </a:rPr>
              <a:t>Elle comporte, de gauche à droite,  </a:t>
            </a:r>
          </a:p>
          <a:p>
            <a:pPr marL="514350" indent="-514350">
              <a:buAutoNum type="arabicPeriod"/>
            </a:pPr>
            <a:r>
              <a:rPr lang="fr-FR" dirty="0">
                <a:solidFill>
                  <a:schemeClr val="accent2">
                    <a:lumMod val="75000"/>
                  </a:schemeClr>
                </a:solidFill>
                <a:latin typeface="+mj-lt"/>
              </a:rPr>
              <a:t>le </a:t>
            </a:r>
            <a:r>
              <a:rPr lang="fr-FR" b="1" dirty="0">
                <a:solidFill>
                  <a:schemeClr val="accent2">
                    <a:lumMod val="75000"/>
                  </a:schemeClr>
                </a:solidFill>
                <a:latin typeface="+mj-lt"/>
              </a:rPr>
              <a:t>protocole</a:t>
            </a:r>
            <a:r>
              <a:rPr lang="fr-FR" dirty="0">
                <a:solidFill>
                  <a:schemeClr val="accent2">
                    <a:lumMod val="75000"/>
                  </a:schemeClr>
                </a:solidFill>
                <a:latin typeface="+mj-lt"/>
              </a:rPr>
              <a:t> (https) suivi de "://" ;  </a:t>
            </a:r>
          </a:p>
          <a:p>
            <a:pPr marL="514350" indent="-514350">
              <a:buAutoNum type="arabicPeriod"/>
            </a:pPr>
            <a:r>
              <a:rPr lang="fr-FR" dirty="0">
                <a:solidFill>
                  <a:schemeClr val="accent6">
                    <a:lumMod val="75000"/>
                  </a:schemeClr>
                </a:solidFill>
                <a:latin typeface="+mj-lt"/>
              </a:rPr>
              <a:t>le nom du serveur</a:t>
            </a:r>
            <a:r>
              <a:rPr lang="fr-FR" dirty="0">
                <a:latin typeface="+mj-lt"/>
              </a:rPr>
              <a:t>;  </a:t>
            </a:r>
          </a:p>
          <a:p>
            <a:pPr marL="514350" indent="-514350">
              <a:buAutoNum type="arabicPeriod"/>
            </a:pPr>
            <a:r>
              <a:rPr lang="fr-FR" dirty="0">
                <a:solidFill>
                  <a:srgbClr val="7030A0"/>
                </a:solidFill>
                <a:latin typeface="+mj-lt"/>
              </a:rPr>
              <a:t>éventuellement, un </a:t>
            </a:r>
            <a:r>
              <a:rPr lang="fr-FR" b="1" dirty="0">
                <a:solidFill>
                  <a:srgbClr val="7030A0"/>
                </a:solidFill>
                <a:latin typeface="+mj-lt"/>
              </a:rPr>
              <a:t>emplacement</a:t>
            </a:r>
            <a:r>
              <a:rPr lang="fr-FR" dirty="0">
                <a:solidFill>
                  <a:srgbClr val="7030A0"/>
                </a:solidFill>
                <a:latin typeface="+mj-lt"/>
              </a:rPr>
              <a:t> sur le serveur</a:t>
            </a:r>
            <a:r>
              <a:rPr lang="fr-FR" dirty="0">
                <a:latin typeface="+mj-lt"/>
              </a:rPr>
              <a:t>;  </a:t>
            </a:r>
          </a:p>
          <a:p>
            <a:pPr marL="514350" indent="-514350">
              <a:buAutoNum type="arabicPeriod"/>
            </a:pPr>
            <a:r>
              <a:rPr lang="fr-FR" dirty="0">
                <a:latin typeface="+mj-lt"/>
              </a:rPr>
              <a:t>le nom de </a:t>
            </a:r>
            <a:r>
              <a:rPr lang="fr-FR" b="1" dirty="0">
                <a:latin typeface="+mj-lt"/>
              </a:rPr>
              <a:t>fichier</a:t>
            </a:r>
            <a:r>
              <a:rPr lang="fr-FR" dirty="0">
                <a:latin typeface="+mj-lt"/>
              </a:rPr>
              <a:t> d'une page web. </a:t>
            </a:r>
            <a:endParaRPr lang="fr-BE" dirty="0">
              <a:latin typeface="+mj-lt"/>
            </a:endParaRPr>
          </a:p>
        </p:txBody>
      </p:sp>
      <p:pic>
        <p:nvPicPr>
          <p:cNvPr id="11266" name="Picture 2" descr="Adresse web — Wikipédia">
            <a:extLst>
              <a:ext uri="{FF2B5EF4-FFF2-40B4-BE49-F238E27FC236}">
                <a16:creationId xmlns:a16="http://schemas.microsoft.com/office/drawing/2014/main" id="{75392AEB-BCB1-3C7B-C887-D2358B187E02}"/>
              </a:ext>
            </a:extLst>
          </p:cNvPr>
          <p:cNvPicPr>
            <a:picLocks noChangeAspect="1" noChangeArrowheads="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9523747" y="0"/>
            <a:ext cx="2668253" cy="2148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823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ordinateur, texte, meubles, chaise&#10;&#10;Description générée automatiquement">
            <a:extLst>
              <a:ext uri="{FF2B5EF4-FFF2-40B4-BE49-F238E27FC236}">
                <a16:creationId xmlns:a16="http://schemas.microsoft.com/office/drawing/2014/main" id="{4A1BEF38-BFAD-327F-47B5-3EF7292A1BDB}"/>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1"/>
            <a:ext cx="12192000" cy="9008273"/>
          </a:xfrm>
          <a:prstGeom prst="rect">
            <a:avLst/>
          </a:prstGeom>
        </p:spPr>
      </p:pic>
      <p:sp>
        <p:nvSpPr>
          <p:cNvPr id="2" name="Titre 1">
            <a:extLst>
              <a:ext uri="{FF2B5EF4-FFF2-40B4-BE49-F238E27FC236}">
                <a16:creationId xmlns:a16="http://schemas.microsoft.com/office/drawing/2014/main" id="{BFB815CD-7291-35D3-38A0-34DD0E387234}"/>
              </a:ext>
            </a:extLst>
          </p:cNvPr>
          <p:cNvSpPr>
            <a:spLocks noGrp="1"/>
          </p:cNvSpPr>
          <p:nvPr>
            <p:ph type="title"/>
            <p:custDataLst>
              <p:tags r:id="rId2"/>
            </p:custDataLst>
          </p:nvPr>
        </p:nvSpPr>
        <p:spPr>
          <a:xfrm>
            <a:off x="2402095" y="177330"/>
            <a:ext cx="10515600" cy="2852737"/>
          </a:xfrm>
        </p:spPr>
        <p:txBody>
          <a:bodyPr>
            <a:normAutofit/>
          </a:bodyPr>
          <a:lstStyle/>
          <a:p>
            <a:r>
              <a:rPr lang="fr-BE" sz="5400" dirty="0"/>
              <a:t>Notre utilisation en classe</a:t>
            </a:r>
          </a:p>
        </p:txBody>
      </p:sp>
    </p:spTree>
    <p:extLst>
      <p:ext uri="{BB962C8B-B14F-4D97-AF65-F5344CB8AC3E}">
        <p14:creationId xmlns:p14="http://schemas.microsoft.com/office/powerpoint/2010/main" val="3610295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1" name="Rectangle 1639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Connaître son internaute pour monter dans le référencement SEO">
            <a:extLst>
              <a:ext uri="{FF2B5EF4-FFF2-40B4-BE49-F238E27FC236}">
                <a16:creationId xmlns:a16="http://schemas.microsoft.com/office/drawing/2014/main" id="{1F5CA7CE-2258-C07E-7970-E4CD9DD47199}"/>
              </a:ext>
            </a:extLst>
          </p:cNvPr>
          <p:cNvPicPr>
            <a:picLocks noChangeAspect="1" noChangeArrowheads="1"/>
          </p:cNvPicPr>
          <p:nvPr>
            <p:custDataLst>
              <p:tags r:id="rId2"/>
            </p:custDataLst>
          </p:nvPr>
        </p:nvPicPr>
        <p:blipFill rotWithShape="1">
          <a:blip r:embed="rId7">
            <a:extLst>
              <a:ext uri="{28A0092B-C50C-407E-A947-70E740481C1C}">
                <a14:useLocalDpi xmlns:a14="http://schemas.microsoft.com/office/drawing/2010/main" val="0"/>
              </a:ext>
            </a:extLst>
          </a:blip>
          <a:srcRect t="17900" b="9752"/>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6393" name="Rectangle 1639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CBB931D-EDEB-189C-464D-2305CF39E07E}"/>
              </a:ext>
            </a:extLst>
          </p:cNvPr>
          <p:cNvSpPr>
            <a:spLocks noGrp="1"/>
          </p:cNvSpPr>
          <p:nvPr>
            <p:ph type="title"/>
            <p:custDataLst>
              <p:tags r:id="rId4"/>
            </p:custDataLst>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Test : quel internaute es-tu ?</a:t>
            </a:r>
          </a:p>
        </p:txBody>
      </p:sp>
      <p:sp>
        <p:nvSpPr>
          <p:cNvPr id="3" name="Espace réservé du texte 2">
            <a:extLst>
              <a:ext uri="{FF2B5EF4-FFF2-40B4-BE49-F238E27FC236}">
                <a16:creationId xmlns:a16="http://schemas.microsoft.com/office/drawing/2014/main" id="{0E64A2FF-2502-32EC-9557-2A8726C2A91F}"/>
              </a:ext>
            </a:extLst>
          </p:cNvPr>
          <p:cNvSpPr>
            <a:spLocks noGrp="1"/>
          </p:cNvSpPr>
          <p:nvPr>
            <p:ph type="body" idx="1"/>
            <p:custDataLst>
              <p:tags r:id="rId5"/>
            </p:custDataLst>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lgn="ctr"/>
            <a:endParaRPr lang="en-US" dirty="0">
              <a:solidFill>
                <a:srgbClr val="FFFFFF"/>
              </a:solidFill>
            </a:endParaRPr>
          </a:p>
        </p:txBody>
      </p:sp>
    </p:spTree>
    <p:extLst>
      <p:ext uri="{BB962C8B-B14F-4D97-AF65-F5344CB8AC3E}">
        <p14:creationId xmlns:p14="http://schemas.microsoft.com/office/powerpoint/2010/main" val="2814286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D2C303-99F6-B7D1-0AB7-51B09460FB90}"/>
              </a:ext>
            </a:extLst>
          </p:cNvPr>
          <p:cNvSpPr>
            <a:spLocks noGrp="1"/>
          </p:cNvSpPr>
          <p:nvPr>
            <p:ph type="title"/>
            <p:custDataLst>
              <p:tags r:id="rId1"/>
            </p:custDataLst>
          </p:nvPr>
        </p:nvSpPr>
        <p:spPr/>
        <p:txBody>
          <a:bodyPr/>
          <a:lstStyle/>
          <a:p>
            <a:r>
              <a:rPr lang="fr-BE" dirty="0"/>
              <a:t>Les navigateurs</a:t>
            </a:r>
          </a:p>
        </p:txBody>
      </p:sp>
      <p:sp>
        <p:nvSpPr>
          <p:cNvPr id="3" name="Espace réservé du contenu 2">
            <a:extLst>
              <a:ext uri="{FF2B5EF4-FFF2-40B4-BE49-F238E27FC236}">
                <a16:creationId xmlns:a16="http://schemas.microsoft.com/office/drawing/2014/main" id="{D95109ED-2AFF-B630-EDF2-93B1CA01B827}"/>
              </a:ext>
            </a:extLst>
          </p:cNvPr>
          <p:cNvSpPr>
            <a:spLocks noGrp="1"/>
          </p:cNvSpPr>
          <p:nvPr>
            <p:ph idx="1"/>
            <p:custDataLst>
              <p:tags r:id="rId2"/>
            </p:custDataLst>
          </p:nvPr>
        </p:nvSpPr>
        <p:spPr/>
        <p:txBody>
          <a:bodyPr/>
          <a:lstStyle/>
          <a:p>
            <a:r>
              <a:rPr lang="fr-BE" dirty="0">
                <a:latin typeface="+mj-lt"/>
              </a:rPr>
              <a:t>Nous utilisons un </a:t>
            </a:r>
            <a:r>
              <a:rPr lang="fr-BE" b="1" dirty="0">
                <a:solidFill>
                  <a:srgbClr val="FF0000"/>
                </a:solidFill>
                <a:latin typeface="+mj-lt"/>
              </a:rPr>
              <a:t>NAVIGATEUR</a:t>
            </a:r>
            <a:r>
              <a:rPr lang="fr-BE" dirty="0">
                <a:latin typeface="+mj-lt"/>
              </a:rPr>
              <a:t>. Il en existe plusieurs.</a:t>
            </a:r>
          </a:p>
          <a:p>
            <a:r>
              <a:rPr lang="fr-BE" dirty="0">
                <a:latin typeface="+mj-lt"/>
              </a:rPr>
              <a:t>En classe, nous utiliserons surtout Edge, Chrome et Firefox.</a:t>
            </a:r>
          </a:p>
        </p:txBody>
      </p:sp>
      <p:pic>
        <p:nvPicPr>
          <p:cNvPr id="1026" name="Picture 2" descr="Quels sont les meilleurs navigateurs Internet en 2021 ?">
            <a:extLst>
              <a:ext uri="{FF2B5EF4-FFF2-40B4-BE49-F238E27FC236}">
                <a16:creationId xmlns:a16="http://schemas.microsoft.com/office/drawing/2014/main" id="{17512823-BD2A-354E-70C7-675721C9E519}"/>
              </a:ext>
            </a:extLst>
          </p:cNvPr>
          <p:cNvPicPr>
            <a:picLocks noChangeAspect="1" noChangeArrowheads="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4529402" y="3578746"/>
            <a:ext cx="3133195" cy="2134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357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8C02D6-2D8E-3FDB-9795-9FC56AD88FD7}"/>
              </a:ext>
            </a:extLst>
          </p:cNvPr>
          <p:cNvSpPr>
            <a:spLocks noGrp="1"/>
          </p:cNvSpPr>
          <p:nvPr>
            <p:ph type="title"/>
            <p:custDataLst>
              <p:tags r:id="rId1"/>
            </p:custDataLst>
          </p:nvPr>
        </p:nvSpPr>
        <p:spPr/>
        <p:txBody>
          <a:bodyPr/>
          <a:lstStyle/>
          <a:p>
            <a:r>
              <a:rPr lang="fr-BE" dirty="0"/>
              <a:t>Les fenêtres et onglets</a:t>
            </a:r>
          </a:p>
        </p:txBody>
      </p:sp>
      <p:sp>
        <p:nvSpPr>
          <p:cNvPr id="3" name="Espace réservé du contenu 2">
            <a:extLst>
              <a:ext uri="{FF2B5EF4-FFF2-40B4-BE49-F238E27FC236}">
                <a16:creationId xmlns:a16="http://schemas.microsoft.com/office/drawing/2014/main" id="{754CF460-7247-8164-A65A-5ACA450FC8DF}"/>
              </a:ext>
            </a:extLst>
          </p:cNvPr>
          <p:cNvSpPr>
            <a:spLocks noGrp="1"/>
          </p:cNvSpPr>
          <p:nvPr>
            <p:ph idx="1"/>
            <p:custDataLst>
              <p:tags r:id="rId2"/>
            </p:custDataLst>
          </p:nvPr>
        </p:nvSpPr>
        <p:spPr>
          <a:xfrm>
            <a:off x="6615211" y="1422027"/>
            <a:ext cx="4738589" cy="4351338"/>
          </a:xfrm>
        </p:spPr>
        <p:txBody>
          <a:bodyPr>
            <a:normAutofit/>
          </a:bodyPr>
          <a:lstStyle/>
          <a:p>
            <a:pPr marL="0" indent="0">
              <a:buNone/>
            </a:pPr>
            <a:r>
              <a:rPr lang="fr-FR" sz="2400" b="1" dirty="0">
                <a:solidFill>
                  <a:srgbClr val="FF0000"/>
                </a:solidFill>
                <a:latin typeface="+mj-lt"/>
              </a:rPr>
              <a:t>La navigation par onglets </a:t>
            </a:r>
            <a:r>
              <a:rPr lang="fr-FR" sz="2400" dirty="0">
                <a:latin typeface="+mj-lt"/>
              </a:rPr>
              <a:t>fait référence à l'utilisation des onglets dans les navigateurs web. </a:t>
            </a:r>
          </a:p>
          <a:p>
            <a:pPr marL="0" indent="0">
              <a:buNone/>
            </a:pPr>
            <a:r>
              <a:rPr lang="fr-FR" sz="2400" dirty="0">
                <a:latin typeface="+mj-lt"/>
              </a:rPr>
              <a:t>Cette fonctionnalité permet d'ouvrir des dizaines de pages en même temps sans ouvrir autant de fenêtres.</a:t>
            </a:r>
            <a:endParaRPr lang="fr-BE" sz="2400" dirty="0">
              <a:latin typeface="+mj-lt"/>
            </a:endParaRPr>
          </a:p>
        </p:txBody>
      </p:sp>
      <p:pic>
        <p:nvPicPr>
          <p:cNvPr id="7" name="Image 6">
            <a:extLst>
              <a:ext uri="{FF2B5EF4-FFF2-40B4-BE49-F238E27FC236}">
                <a16:creationId xmlns:a16="http://schemas.microsoft.com/office/drawing/2014/main" id="{F7DA75C8-BA02-F147-58A4-4833BE663C98}"/>
              </a:ext>
            </a:extLst>
          </p:cNvPr>
          <p:cNvPicPr>
            <a:picLocks noChangeAspect="1"/>
          </p:cNvPicPr>
          <p:nvPr>
            <p:custDataLst>
              <p:tags r:id="rId3"/>
            </p:custDataLst>
          </p:nvPr>
        </p:nvPicPr>
        <p:blipFill>
          <a:blip r:embed="rId7"/>
          <a:stretch>
            <a:fillRect/>
          </a:stretch>
        </p:blipFill>
        <p:spPr>
          <a:xfrm>
            <a:off x="7323134" y="4100381"/>
            <a:ext cx="3322742" cy="1774486"/>
          </a:xfrm>
          <a:prstGeom prst="rect">
            <a:avLst/>
          </a:prstGeom>
        </p:spPr>
      </p:pic>
      <p:sp>
        <p:nvSpPr>
          <p:cNvPr id="5" name="ZoneTexte 4">
            <a:extLst>
              <a:ext uri="{FF2B5EF4-FFF2-40B4-BE49-F238E27FC236}">
                <a16:creationId xmlns:a16="http://schemas.microsoft.com/office/drawing/2014/main" id="{5DE4CD82-0EA3-2456-CB48-C550777B7DD2}"/>
              </a:ext>
            </a:extLst>
          </p:cNvPr>
          <p:cNvSpPr txBox="1"/>
          <p:nvPr>
            <p:custDataLst>
              <p:tags r:id="rId4"/>
            </p:custDataLst>
          </p:nvPr>
        </p:nvSpPr>
        <p:spPr>
          <a:xfrm>
            <a:off x="838200" y="1422027"/>
            <a:ext cx="5159003" cy="1200329"/>
          </a:xfrm>
          <a:prstGeom prst="rect">
            <a:avLst/>
          </a:prstGeom>
          <a:noFill/>
        </p:spPr>
        <p:txBody>
          <a:bodyPr wrap="square">
            <a:spAutoFit/>
          </a:bodyPr>
          <a:lstStyle/>
          <a:p>
            <a:r>
              <a:rPr lang="fr-FR" sz="2400" dirty="0">
                <a:latin typeface="+mj-lt"/>
              </a:rPr>
              <a:t>Une </a:t>
            </a:r>
            <a:r>
              <a:rPr lang="fr-FR" sz="2400" b="1" dirty="0">
                <a:solidFill>
                  <a:srgbClr val="FF0000"/>
                </a:solidFill>
                <a:latin typeface="+mj-lt"/>
              </a:rPr>
              <a:t>fenêtre</a:t>
            </a:r>
            <a:r>
              <a:rPr lang="fr-FR" sz="2400" dirty="0">
                <a:latin typeface="+mj-lt"/>
              </a:rPr>
              <a:t> est une zone rectangulaire qui apparait à l'écran pour afficher le </a:t>
            </a:r>
            <a:r>
              <a:rPr lang="fr-FR" sz="2400" b="1" dirty="0">
                <a:solidFill>
                  <a:srgbClr val="FF0000"/>
                </a:solidFill>
                <a:latin typeface="+mj-lt"/>
              </a:rPr>
              <a:t>contenu</a:t>
            </a:r>
            <a:r>
              <a:rPr lang="fr-FR" sz="2400" dirty="0">
                <a:latin typeface="+mj-lt"/>
              </a:rPr>
              <a:t> d'un dossier ou un </a:t>
            </a:r>
            <a:r>
              <a:rPr lang="fr-FR" sz="2400" b="1" dirty="0">
                <a:solidFill>
                  <a:srgbClr val="FF0000"/>
                </a:solidFill>
                <a:latin typeface="+mj-lt"/>
              </a:rPr>
              <a:t>logiciel</a:t>
            </a:r>
            <a:r>
              <a:rPr lang="fr-FR" sz="2400" dirty="0">
                <a:latin typeface="+mj-lt"/>
              </a:rPr>
              <a:t>.</a:t>
            </a:r>
            <a:endParaRPr lang="fr-BE" sz="2400" dirty="0">
              <a:latin typeface="+mj-lt"/>
            </a:endParaRPr>
          </a:p>
        </p:txBody>
      </p:sp>
      <p:pic>
        <p:nvPicPr>
          <p:cNvPr id="10242" name="Picture 2" descr="Obtenir Windows 10 : fenetre blanche - Communauté Microsoft">
            <a:extLst>
              <a:ext uri="{FF2B5EF4-FFF2-40B4-BE49-F238E27FC236}">
                <a16:creationId xmlns:a16="http://schemas.microsoft.com/office/drawing/2014/main" id="{95224042-2D37-995B-B574-68B26C346E04}"/>
              </a:ext>
            </a:extLst>
          </p:cNvPr>
          <p:cNvPicPr>
            <a:picLocks noChangeAspect="1" noChangeArrowheads="1"/>
          </p:cNvPicPr>
          <p:nvPr>
            <p:custDataLst>
              <p:tags r:id="rId5"/>
            </p:custDataLst>
          </p:nvPr>
        </p:nvPicPr>
        <p:blipFill>
          <a:blip r:embed="rId8">
            <a:extLst>
              <a:ext uri="{28A0092B-C50C-407E-A947-70E740481C1C}">
                <a14:useLocalDpi xmlns:a14="http://schemas.microsoft.com/office/drawing/2010/main" val="0"/>
              </a:ext>
            </a:extLst>
          </a:blip>
          <a:srcRect/>
          <a:stretch>
            <a:fillRect/>
          </a:stretch>
        </p:blipFill>
        <p:spPr bwMode="auto">
          <a:xfrm>
            <a:off x="781608" y="2793649"/>
            <a:ext cx="5272185" cy="34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308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E9210C-FFD7-3E1F-767B-CE80A2E5D48C}"/>
              </a:ext>
            </a:extLst>
          </p:cNvPr>
          <p:cNvSpPr>
            <a:spLocks noGrp="1"/>
          </p:cNvSpPr>
          <p:nvPr>
            <p:ph type="title"/>
            <p:custDataLst>
              <p:tags r:id="rId1"/>
            </p:custDataLst>
          </p:nvPr>
        </p:nvSpPr>
        <p:spPr/>
        <p:txBody>
          <a:bodyPr/>
          <a:lstStyle/>
          <a:p>
            <a:r>
              <a:rPr lang="fr-BE" dirty="0"/>
              <a:t>Les fenêtres et onglets</a:t>
            </a:r>
          </a:p>
        </p:txBody>
      </p:sp>
      <p:pic>
        <p:nvPicPr>
          <p:cNvPr id="13316" name="Picture 4" descr="BRUNNEN Intercalaires A4 recyclés x12 - Confetti Campus">
            <a:extLst>
              <a:ext uri="{FF2B5EF4-FFF2-40B4-BE49-F238E27FC236}">
                <a16:creationId xmlns:a16="http://schemas.microsoft.com/office/drawing/2014/main" id="{C2403E2B-EC40-5224-AD6F-96EFD19EE649}"/>
              </a:ext>
            </a:extLst>
          </p:cNvPr>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7725103" y="2449959"/>
            <a:ext cx="3953993" cy="39539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Obtenir Windows 10 : fenetre blanche - Communauté Microsoft">
            <a:extLst>
              <a:ext uri="{FF2B5EF4-FFF2-40B4-BE49-F238E27FC236}">
                <a16:creationId xmlns:a16="http://schemas.microsoft.com/office/drawing/2014/main" id="{9A6F6831-D69D-9625-58A3-B398F71EEF92}"/>
              </a:ext>
            </a:extLst>
          </p:cNvPr>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907732" y="2855685"/>
            <a:ext cx="5871439" cy="3813556"/>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20F67A35-77C1-BF46-B81C-24CBC2CF8932}"/>
              </a:ext>
            </a:extLst>
          </p:cNvPr>
          <p:cNvSpPr txBox="1"/>
          <p:nvPr>
            <p:custDataLst>
              <p:tags r:id="rId4"/>
            </p:custDataLst>
          </p:nvPr>
        </p:nvSpPr>
        <p:spPr>
          <a:xfrm>
            <a:off x="838200" y="1422027"/>
            <a:ext cx="10840896" cy="1200329"/>
          </a:xfrm>
          <a:prstGeom prst="rect">
            <a:avLst/>
          </a:prstGeom>
          <a:noFill/>
        </p:spPr>
        <p:txBody>
          <a:bodyPr wrap="square">
            <a:spAutoFit/>
          </a:bodyPr>
          <a:lstStyle/>
          <a:p>
            <a:r>
              <a:rPr lang="fr-FR" sz="2400" dirty="0">
                <a:latin typeface="+mj-lt"/>
              </a:rPr>
              <a:t>Faisons une comparaison avec notre matériel scolaire : une farde et ses intercalaires.</a:t>
            </a:r>
          </a:p>
          <a:p>
            <a:pPr marL="342900" indent="-342900">
              <a:buFont typeface="Arial" panose="020B0604020202020204" pitchFamily="34" charset="0"/>
              <a:buChar char="•"/>
            </a:pPr>
            <a:r>
              <a:rPr lang="fr-FR" sz="2400" dirty="0">
                <a:latin typeface="+mj-lt"/>
              </a:rPr>
              <a:t>La farde correspondrait à la fenêtre.</a:t>
            </a:r>
          </a:p>
          <a:p>
            <a:pPr marL="342900" indent="-342900">
              <a:buFont typeface="Arial" panose="020B0604020202020204" pitchFamily="34" charset="0"/>
              <a:buChar char="•"/>
            </a:pPr>
            <a:r>
              <a:rPr lang="fr-FR" sz="2400" dirty="0">
                <a:latin typeface="+mj-lt"/>
              </a:rPr>
              <a:t>Les intercalaires correspondraient aux onglets.</a:t>
            </a:r>
            <a:endParaRPr lang="fr-BE" sz="2400" dirty="0">
              <a:latin typeface="+mj-lt"/>
            </a:endParaRPr>
          </a:p>
        </p:txBody>
      </p:sp>
      <p:pic>
        <p:nvPicPr>
          <p:cNvPr id="5" name="Image 4">
            <a:extLst>
              <a:ext uri="{FF2B5EF4-FFF2-40B4-BE49-F238E27FC236}">
                <a16:creationId xmlns:a16="http://schemas.microsoft.com/office/drawing/2014/main" id="{6FFD74F9-7F8E-5A1C-AF04-4228DA1C7694}"/>
              </a:ext>
            </a:extLst>
          </p:cNvPr>
          <p:cNvPicPr>
            <a:picLocks noChangeAspect="1"/>
          </p:cNvPicPr>
          <p:nvPr>
            <p:custDataLst>
              <p:tags r:id="rId5"/>
            </p:custDataLst>
          </p:nvPr>
        </p:nvPicPr>
        <p:blipFill>
          <a:blip r:embed="rId11"/>
          <a:stretch>
            <a:fillRect/>
          </a:stretch>
        </p:blipFill>
        <p:spPr>
          <a:xfrm>
            <a:off x="1058707" y="3568725"/>
            <a:ext cx="5475499" cy="2924150"/>
          </a:xfrm>
          <a:prstGeom prst="rect">
            <a:avLst/>
          </a:prstGeom>
        </p:spPr>
      </p:pic>
      <p:cxnSp>
        <p:nvCxnSpPr>
          <p:cNvPr id="7" name="Connecteur droit avec flèche 6">
            <a:extLst>
              <a:ext uri="{FF2B5EF4-FFF2-40B4-BE49-F238E27FC236}">
                <a16:creationId xmlns:a16="http://schemas.microsoft.com/office/drawing/2014/main" id="{F6ACEE0C-40C9-9B53-8718-CB887F8E3394}"/>
              </a:ext>
            </a:extLst>
          </p:cNvPr>
          <p:cNvCxnSpPr>
            <a:cxnSpLocks/>
          </p:cNvCxnSpPr>
          <p:nvPr>
            <p:custDataLst>
              <p:tags r:id="rId6"/>
            </p:custDataLst>
          </p:nvPr>
        </p:nvCxnSpPr>
        <p:spPr>
          <a:xfrm flipV="1">
            <a:off x="5738647" y="2622356"/>
            <a:ext cx="2081050" cy="30269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A5477F96-8D05-F987-1570-A4FA1643E93B}"/>
              </a:ext>
            </a:extLst>
          </p:cNvPr>
          <p:cNvCxnSpPr>
            <a:cxnSpLocks/>
          </p:cNvCxnSpPr>
          <p:nvPr>
            <p:custDataLst>
              <p:tags r:id="rId7"/>
            </p:custDataLst>
          </p:nvPr>
        </p:nvCxnSpPr>
        <p:spPr>
          <a:xfrm>
            <a:off x="3998134" y="3898412"/>
            <a:ext cx="6974666" cy="113238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9434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79C918-D3EA-3ABC-817B-4A3529642CD4}"/>
              </a:ext>
            </a:extLst>
          </p:cNvPr>
          <p:cNvSpPr>
            <a:spLocks noGrp="1"/>
          </p:cNvSpPr>
          <p:nvPr>
            <p:ph type="title"/>
            <p:custDataLst>
              <p:tags r:id="rId1"/>
            </p:custDataLst>
          </p:nvPr>
        </p:nvSpPr>
        <p:spPr/>
        <p:txBody>
          <a:bodyPr/>
          <a:lstStyle/>
          <a:p>
            <a:r>
              <a:rPr lang="fr-BE" dirty="0">
                <a:solidFill>
                  <a:srgbClr val="7030A0"/>
                </a:solidFill>
              </a:rPr>
              <a:t>La barre d’adresse </a:t>
            </a:r>
            <a:r>
              <a:rPr lang="fr-BE" dirty="0"/>
              <a:t>et </a:t>
            </a:r>
            <a:r>
              <a:rPr lang="fr-BE" dirty="0">
                <a:solidFill>
                  <a:schemeClr val="accent2">
                    <a:lumMod val="75000"/>
                  </a:schemeClr>
                </a:solidFill>
              </a:rPr>
              <a:t>zone de recherche</a:t>
            </a:r>
          </a:p>
        </p:txBody>
      </p:sp>
      <p:pic>
        <p:nvPicPr>
          <p:cNvPr id="4098" name="Picture 2" descr="La différence entre Barre d’adresse et Zone de recherche">
            <a:extLst>
              <a:ext uri="{FF2B5EF4-FFF2-40B4-BE49-F238E27FC236}">
                <a16:creationId xmlns:a16="http://schemas.microsoft.com/office/drawing/2014/main" id="{E719A878-2F86-187A-2B8F-76495CF19689}"/>
              </a:ext>
            </a:extLst>
          </p:cNvPr>
          <p:cNvPicPr>
            <a:picLocks noChangeAspect="1" noChangeArrowheads="1"/>
          </p:cNvPicPr>
          <p:nvPr>
            <p:custDataLst>
              <p:tags r:id="rId2"/>
            </p:custDataLst>
          </p:nvPr>
        </p:nvPicPr>
        <p:blipFill rotWithShape="1">
          <a:blip r:embed="rId7">
            <a:extLst>
              <a:ext uri="{28A0092B-C50C-407E-A947-70E740481C1C}">
                <a14:useLocalDpi xmlns:a14="http://schemas.microsoft.com/office/drawing/2010/main" val="0"/>
              </a:ext>
            </a:extLst>
          </a:blip>
          <a:srcRect b="73430"/>
          <a:stretch/>
        </p:blipFill>
        <p:spPr bwMode="auto">
          <a:xfrm>
            <a:off x="1995487" y="1690689"/>
            <a:ext cx="8201025" cy="115404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cteur droit avec flèche 3">
            <a:extLst>
              <a:ext uri="{FF2B5EF4-FFF2-40B4-BE49-F238E27FC236}">
                <a16:creationId xmlns:a16="http://schemas.microsoft.com/office/drawing/2014/main" id="{167FB9FC-C425-E8D0-E943-5ECF3971B4D2}"/>
              </a:ext>
            </a:extLst>
          </p:cNvPr>
          <p:cNvCxnSpPr/>
          <p:nvPr>
            <p:custDataLst>
              <p:tags r:id="rId3"/>
            </p:custDataLst>
          </p:nvPr>
        </p:nvCxnSpPr>
        <p:spPr>
          <a:xfrm>
            <a:off x="2989142" y="1311691"/>
            <a:ext cx="618008" cy="586477"/>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2" descr="La différence entre Barre d’adresse et Zone de recherche">
            <a:extLst>
              <a:ext uri="{FF2B5EF4-FFF2-40B4-BE49-F238E27FC236}">
                <a16:creationId xmlns:a16="http://schemas.microsoft.com/office/drawing/2014/main" id="{C29DCD6C-6F9F-F927-DCC7-8A156954CAAF}"/>
              </a:ext>
            </a:extLst>
          </p:cNvPr>
          <p:cNvPicPr>
            <a:picLocks noChangeAspect="1" noChangeArrowheads="1"/>
          </p:cNvPicPr>
          <p:nvPr>
            <p:custDataLst>
              <p:tags r:id="rId4"/>
            </p:custDataLst>
          </p:nvPr>
        </p:nvPicPr>
        <p:blipFill rotWithShape="1">
          <a:blip r:embed="rId8">
            <a:duotone>
              <a:schemeClr val="accent2">
                <a:shade val="45000"/>
                <a:satMod val="135000"/>
              </a:schemeClr>
              <a:prstClr val="white"/>
            </a:duotone>
            <a:extLst>
              <a:ext uri="{BEBA8EAE-BF5A-486C-A8C5-ECC9F3942E4B}">
                <a14:imgProps xmlns:a14="http://schemas.microsoft.com/office/drawing/2010/main">
                  <a14:imgLayer r:embed="rId9">
                    <a14:imgEffect>
                      <a14:colorTemperature colorTemp="5523"/>
                    </a14:imgEffect>
                    <a14:imgEffect>
                      <a14:saturation sat="272000"/>
                    </a14:imgEffect>
                  </a14:imgLayer>
                </a14:imgProps>
              </a:ext>
              <a:ext uri="{28A0092B-C50C-407E-A947-70E740481C1C}">
                <a14:useLocalDpi xmlns:a14="http://schemas.microsoft.com/office/drawing/2010/main" val="0"/>
              </a:ext>
            </a:extLst>
          </a:blip>
          <a:srcRect t="26396"/>
          <a:stretch/>
        </p:blipFill>
        <p:spPr bwMode="auto">
          <a:xfrm>
            <a:off x="1995486" y="2762118"/>
            <a:ext cx="8201025" cy="319693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cteur droit avec flèche 5">
            <a:extLst>
              <a:ext uri="{FF2B5EF4-FFF2-40B4-BE49-F238E27FC236}">
                <a16:creationId xmlns:a16="http://schemas.microsoft.com/office/drawing/2014/main" id="{3897A719-B96D-B9EE-763C-C4F0DE07A1B6}"/>
              </a:ext>
            </a:extLst>
          </p:cNvPr>
          <p:cNvCxnSpPr>
            <a:cxnSpLocks/>
          </p:cNvCxnSpPr>
          <p:nvPr>
            <p:custDataLst>
              <p:tags r:id="rId5"/>
            </p:custDataLst>
          </p:nvPr>
        </p:nvCxnSpPr>
        <p:spPr>
          <a:xfrm flipH="1">
            <a:off x="7510692" y="1346687"/>
            <a:ext cx="543385" cy="2323525"/>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32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A8F197-FA93-DD9C-CD06-A8CC1A9B452D}"/>
              </a:ext>
            </a:extLst>
          </p:cNvPr>
          <p:cNvSpPr>
            <a:spLocks noGrp="1"/>
          </p:cNvSpPr>
          <p:nvPr>
            <p:ph type="title"/>
            <p:custDataLst>
              <p:tags r:id="rId1"/>
            </p:custDataLst>
          </p:nvPr>
        </p:nvSpPr>
        <p:spPr/>
        <p:txBody>
          <a:bodyPr/>
          <a:lstStyle/>
          <a:p>
            <a:r>
              <a:rPr lang="fr-BE" dirty="0"/>
              <a:t>Sécurité – protocole HTTPS</a:t>
            </a:r>
          </a:p>
        </p:txBody>
      </p:sp>
      <p:sp>
        <p:nvSpPr>
          <p:cNvPr id="3" name="Espace réservé du contenu 2">
            <a:extLst>
              <a:ext uri="{FF2B5EF4-FFF2-40B4-BE49-F238E27FC236}">
                <a16:creationId xmlns:a16="http://schemas.microsoft.com/office/drawing/2014/main" id="{4C322471-412F-930A-4CDB-473EA8ED0AF7}"/>
              </a:ext>
            </a:extLst>
          </p:cNvPr>
          <p:cNvSpPr>
            <a:spLocks noGrp="1"/>
          </p:cNvSpPr>
          <p:nvPr>
            <p:ph idx="1"/>
            <p:custDataLst>
              <p:tags r:id="rId2"/>
            </p:custDataLst>
          </p:nvPr>
        </p:nvSpPr>
        <p:spPr>
          <a:xfrm>
            <a:off x="838200" y="3335383"/>
            <a:ext cx="4265023" cy="2841580"/>
          </a:xfrm>
        </p:spPr>
        <p:txBody>
          <a:bodyPr/>
          <a:lstStyle/>
          <a:p>
            <a:pPr marL="514350" indent="-514350">
              <a:buAutoNum type="arabicPeriod"/>
            </a:pPr>
            <a:r>
              <a:rPr lang="fr-BE" dirty="0">
                <a:latin typeface="+mj-lt"/>
              </a:rPr>
              <a:t>Cadenas du certificat</a:t>
            </a:r>
          </a:p>
          <a:p>
            <a:pPr marL="514350" indent="-514350">
              <a:buAutoNum type="arabicPeriod"/>
            </a:pPr>
            <a:r>
              <a:rPr lang="fr-BE" dirty="0">
                <a:latin typeface="+mj-lt"/>
              </a:rPr>
              <a:t>Protocole</a:t>
            </a:r>
          </a:p>
          <a:p>
            <a:pPr marL="514350" indent="-514350">
              <a:buAutoNum type="arabicPeriod"/>
            </a:pPr>
            <a:r>
              <a:rPr lang="fr-BE" dirty="0">
                <a:latin typeface="+mj-lt"/>
              </a:rPr>
              <a:t>Nom de domaine</a:t>
            </a:r>
          </a:p>
        </p:txBody>
      </p:sp>
      <p:pic>
        <p:nvPicPr>
          <p:cNvPr id="6146" name="Picture 2" descr="Capture ecran de lien web.">
            <a:extLst>
              <a:ext uri="{FF2B5EF4-FFF2-40B4-BE49-F238E27FC236}">
                <a16:creationId xmlns:a16="http://schemas.microsoft.com/office/drawing/2014/main" id="{381B4769-E985-C6E7-6844-6AF33E7B0259}"/>
              </a:ext>
            </a:extLst>
          </p:cNvPr>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838200" y="1353094"/>
            <a:ext cx="52387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FDD1829A-C5C1-B711-A8CA-DB85542E2EC1}"/>
              </a:ext>
            </a:extLst>
          </p:cNvPr>
          <p:cNvPicPr>
            <a:picLocks noChangeAspect="1"/>
          </p:cNvPicPr>
          <p:nvPr>
            <p:custDataLst>
              <p:tags r:id="rId4"/>
            </p:custDataLst>
          </p:nvPr>
        </p:nvPicPr>
        <p:blipFill>
          <a:blip r:embed="rId8"/>
          <a:stretch>
            <a:fillRect/>
          </a:stretch>
        </p:blipFill>
        <p:spPr>
          <a:xfrm>
            <a:off x="5064662" y="3429000"/>
            <a:ext cx="3552698" cy="3063875"/>
          </a:xfrm>
          <a:prstGeom prst="rect">
            <a:avLst/>
          </a:prstGeom>
        </p:spPr>
      </p:pic>
      <p:pic>
        <p:nvPicPr>
          <p:cNvPr id="7" name="Image 6">
            <a:extLst>
              <a:ext uri="{FF2B5EF4-FFF2-40B4-BE49-F238E27FC236}">
                <a16:creationId xmlns:a16="http://schemas.microsoft.com/office/drawing/2014/main" id="{6A8C0776-980C-7F9C-C6EE-F9EC31553D62}"/>
              </a:ext>
            </a:extLst>
          </p:cNvPr>
          <p:cNvPicPr>
            <a:picLocks noChangeAspect="1"/>
          </p:cNvPicPr>
          <p:nvPr>
            <p:custDataLst>
              <p:tags r:id="rId5"/>
            </p:custDataLst>
          </p:nvPr>
        </p:nvPicPr>
        <p:blipFill>
          <a:blip r:embed="rId9"/>
          <a:stretch>
            <a:fillRect/>
          </a:stretch>
        </p:blipFill>
        <p:spPr>
          <a:xfrm>
            <a:off x="8822084" y="3335383"/>
            <a:ext cx="3132091" cy="3185436"/>
          </a:xfrm>
          <a:prstGeom prst="rect">
            <a:avLst/>
          </a:prstGeom>
        </p:spPr>
      </p:pic>
    </p:spTree>
    <p:extLst>
      <p:ext uri="{BB962C8B-B14F-4D97-AF65-F5344CB8AC3E}">
        <p14:creationId xmlns:p14="http://schemas.microsoft.com/office/powerpoint/2010/main" val="984271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74689B-9592-BCD4-8B17-FB4028DBA59F}"/>
              </a:ext>
            </a:extLst>
          </p:cNvPr>
          <p:cNvSpPr>
            <a:spLocks noGrp="1"/>
          </p:cNvSpPr>
          <p:nvPr>
            <p:ph type="title"/>
            <p:custDataLst>
              <p:tags r:id="rId1"/>
            </p:custDataLst>
          </p:nvPr>
        </p:nvSpPr>
        <p:spPr/>
        <p:txBody>
          <a:bodyPr/>
          <a:lstStyle/>
          <a:p>
            <a:r>
              <a:rPr lang="fr-BE" dirty="0"/>
              <a:t>Protocole HTTPS</a:t>
            </a:r>
          </a:p>
        </p:txBody>
      </p:sp>
      <p:sp>
        <p:nvSpPr>
          <p:cNvPr id="4" name="ZoneTexte 3">
            <a:extLst>
              <a:ext uri="{FF2B5EF4-FFF2-40B4-BE49-F238E27FC236}">
                <a16:creationId xmlns:a16="http://schemas.microsoft.com/office/drawing/2014/main" id="{1EC74592-FE6D-FC92-52A8-E0C3FAFF984C}"/>
              </a:ext>
            </a:extLst>
          </p:cNvPr>
          <p:cNvSpPr txBox="1"/>
          <p:nvPr>
            <p:custDataLst>
              <p:tags r:id="rId2"/>
            </p:custDataLst>
          </p:nvPr>
        </p:nvSpPr>
        <p:spPr>
          <a:xfrm>
            <a:off x="6096000" y="1582340"/>
            <a:ext cx="5651474" cy="3139321"/>
          </a:xfrm>
          <a:prstGeom prst="rect">
            <a:avLst/>
          </a:prstGeom>
          <a:noFill/>
        </p:spPr>
        <p:txBody>
          <a:bodyPr wrap="square">
            <a:spAutoFit/>
          </a:bodyPr>
          <a:lstStyle/>
          <a:p>
            <a:r>
              <a:rPr lang="fr-FR" b="1" dirty="0">
                <a:latin typeface="+mj-lt"/>
              </a:rPr>
              <a:t>Pourquoi tu dois y faire attention ?</a:t>
            </a:r>
          </a:p>
          <a:p>
            <a:endParaRPr lang="fr-FR" dirty="0">
              <a:latin typeface="+mj-lt"/>
            </a:endParaRPr>
          </a:p>
          <a:p>
            <a:pPr marL="285750" indent="-285750">
              <a:buFont typeface="Arial" panose="020B0604020202020204" pitchFamily="34" charset="0"/>
              <a:buChar char="•"/>
            </a:pPr>
            <a:r>
              <a:rPr lang="fr-FR" dirty="0">
                <a:latin typeface="+mj-lt"/>
              </a:rPr>
              <a:t>Tu peux parfois partager des informations sensibles en ligne, par exemple lorsque tu t'inscris pour un service ou que tu remplis un formulaire. En utilisant un site web sécurisé par HTTPS, tu aides à protéger ces informations contre les personnes qui voudraient les voler ou les espionner.</a:t>
            </a:r>
          </a:p>
          <a:p>
            <a:pPr marL="285750" indent="-285750">
              <a:buFont typeface="Arial" panose="020B0604020202020204" pitchFamily="34" charset="0"/>
              <a:buChar char="•"/>
            </a:pPr>
            <a:r>
              <a:rPr lang="fr-FR" dirty="0">
                <a:latin typeface="+mj-lt"/>
              </a:rPr>
              <a:t>Cela te permet aussi de t'assurer que le site que tu visites est bien le bon et non une imitation créée pour te tromper.</a:t>
            </a:r>
            <a:endParaRPr lang="fr-BE" dirty="0">
              <a:latin typeface="+mj-lt"/>
            </a:endParaRPr>
          </a:p>
        </p:txBody>
      </p:sp>
      <p:sp>
        <p:nvSpPr>
          <p:cNvPr id="6" name="ZoneTexte 5">
            <a:extLst>
              <a:ext uri="{FF2B5EF4-FFF2-40B4-BE49-F238E27FC236}">
                <a16:creationId xmlns:a16="http://schemas.microsoft.com/office/drawing/2014/main" id="{9BD0567E-B3B0-B23A-E857-465C9E88E80B}"/>
              </a:ext>
            </a:extLst>
          </p:cNvPr>
          <p:cNvSpPr txBox="1"/>
          <p:nvPr>
            <p:custDataLst>
              <p:tags r:id="rId3"/>
            </p:custDataLst>
          </p:nvPr>
        </p:nvSpPr>
        <p:spPr>
          <a:xfrm>
            <a:off x="620234" y="1582340"/>
            <a:ext cx="5017515" cy="3970318"/>
          </a:xfrm>
          <a:prstGeom prst="rect">
            <a:avLst/>
          </a:prstGeom>
          <a:noFill/>
        </p:spPr>
        <p:txBody>
          <a:bodyPr wrap="square">
            <a:spAutoFit/>
          </a:bodyPr>
          <a:lstStyle/>
          <a:p>
            <a:pPr algn="l"/>
            <a:r>
              <a:rPr lang="fr-FR" b="1" i="0" dirty="0">
                <a:solidFill>
                  <a:srgbClr val="374151"/>
                </a:solidFill>
                <a:effectLst/>
                <a:latin typeface="+mj-lt"/>
              </a:rPr>
              <a:t>Pourquoi le protocole HTTPS est important pour toi ?</a:t>
            </a:r>
          </a:p>
          <a:p>
            <a:pPr algn="l"/>
            <a:endParaRPr lang="fr-FR" b="0" i="0" dirty="0">
              <a:solidFill>
                <a:srgbClr val="374151"/>
              </a:solidFill>
              <a:effectLst/>
              <a:latin typeface="+mj-lt"/>
            </a:endParaRPr>
          </a:p>
          <a:p>
            <a:pPr marL="285750" indent="-285750" algn="l">
              <a:buFont typeface="Arial" panose="020B0604020202020204" pitchFamily="34" charset="0"/>
              <a:buChar char="•"/>
            </a:pPr>
            <a:r>
              <a:rPr lang="fr-FR" b="0" i="0" dirty="0">
                <a:solidFill>
                  <a:srgbClr val="374151"/>
                </a:solidFill>
                <a:effectLst/>
                <a:latin typeface="+mj-lt"/>
              </a:rPr>
              <a:t>Lorsque tu utilises un site web avec HTTPS, cela crée une sorte de "tunnel secret" entre ton ordinateur et le site web. Ce tunnel empêche les autres de voir ou de changer les informations que tu partages.</a:t>
            </a:r>
          </a:p>
          <a:p>
            <a:pPr marL="285750" indent="-285750" algn="l">
              <a:buFont typeface="Arial" panose="020B0604020202020204" pitchFamily="34" charset="0"/>
              <a:buChar char="•"/>
            </a:pPr>
            <a:r>
              <a:rPr lang="fr-FR" b="0" i="0" dirty="0">
                <a:solidFill>
                  <a:srgbClr val="374151"/>
                </a:solidFill>
                <a:effectLst/>
                <a:latin typeface="+mj-lt"/>
              </a:rPr>
              <a:t>Il protège tes informations personnelles, comme ton nom, ton adresse e-mail ou ton mot de passe, lorsque tu les tapes sur un site web.</a:t>
            </a:r>
          </a:p>
          <a:p>
            <a:pPr marL="285750" indent="-285750" algn="l">
              <a:buFont typeface="Arial" panose="020B0604020202020204" pitchFamily="34" charset="0"/>
              <a:buChar char="•"/>
            </a:pPr>
            <a:r>
              <a:rPr lang="fr-FR" b="0" i="0" dirty="0">
                <a:solidFill>
                  <a:srgbClr val="374151"/>
                </a:solidFill>
                <a:effectLst/>
                <a:latin typeface="+mj-lt"/>
              </a:rPr>
              <a:t>HTTPS s'assure que tu es bien connecté au vrai site web que tu souhaites visiter et non à une fausse copie créée par des personnes malintentionnées.</a:t>
            </a:r>
          </a:p>
        </p:txBody>
      </p:sp>
    </p:spTree>
    <p:extLst>
      <p:ext uri="{BB962C8B-B14F-4D97-AF65-F5344CB8AC3E}">
        <p14:creationId xmlns:p14="http://schemas.microsoft.com/office/powerpoint/2010/main" val="2955551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435AB6-A659-D998-73D4-11955E95AE4D}"/>
              </a:ext>
            </a:extLst>
          </p:cNvPr>
          <p:cNvSpPr>
            <a:spLocks noGrp="1"/>
          </p:cNvSpPr>
          <p:nvPr>
            <p:ph type="title"/>
            <p:custDataLst>
              <p:tags r:id="rId1"/>
            </p:custDataLst>
          </p:nvPr>
        </p:nvSpPr>
        <p:spPr/>
        <p:txBody>
          <a:bodyPr/>
          <a:lstStyle/>
          <a:p>
            <a:r>
              <a:rPr lang="fr-BE" dirty="0"/>
              <a:t>Protocole HTTPS</a:t>
            </a:r>
          </a:p>
        </p:txBody>
      </p:sp>
      <p:sp>
        <p:nvSpPr>
          <p:cNvPr id="4" name="ZoneTexte 3">
            <a:extLst>
              <a:ext uri="{FF2B5EF4-FFF2-40B4-BE49-F238E27FC236}">
                <a16:creationId xmlns:a16="http://schemas.microsoft.com/office/drawing/2014/main" id="{32BD6CE5-22CF-F1B6-450E-2DBA4B3871F0}"/>
              </a:ext>
            </a:extLst>
          </p:cNvPr>
          <p:cNvSpPr txBox="1"/>
          <p:nvPr>
            <p:custDataLst>
              <p:tags r:id="rId2"/>
            </p:custDataLst>
          </p:nvPr>
        </p:nvSpPr>
        <p:spPr>
          <a:xfrm>
            <a:off x="726141" y="1859339"/>
            <a:ext cx="6096000" cy="3416320"/>
          </a:xfrm>
          <a:prstGeom prst="rect">
            <a:avLst/>
          </a:prstGeom>
          <a:noFill/>
        </p:spPr>
        <p:txBody>
          <a:bodyPr wrap="square">
            <a:spAutoFit/>
          </a:bodyPr>
          <a:lstStyle/>
          <a:p>
            <a:pPr algn="l"/>
            <a:r>
              <a:rPr lang="fr-FR" b="1" i="0" dirty="0">
                <a:solidFill>
                  <a:srgbClr val="374151"/>
                </a:solidFill>
                <a:effectLst/>
                <a:latin typeface="+mj-lt"/>
              </a:rPr>
              <a:t>Quels sont les risques si tu accèdes à un site non sécurisé </a:t>
            </a:r>
            <a:r>
              <a:rPr lang="fr-FR" b="1" dirty="0">
                <a:solidFill>
                  <a:srgbClr val="374151"/>
                </a:solidFill>
                <a:latin typeface="+mj-lt"/>
              </a:rPr>
              <a:t>?</a:t>
            </a:r>
            <a:endParaRPr lang="fr-FR" b="1" i="0" dirty="0">
              <a:solidFill>
                <a:srgbClr val="374151"/>
              </a:solidFill>
              <a:effectLst/>
              <a:latin typeface="+mj-lt"/>
            </a:endParaRPr>
          </a:p>
          <a:p>
            <a:pPr algn="l"/>
            <a:endParaRPr lang="fr-FR" b="0" i="0" dirty="0">
              <a:solidFill>
                <a:srgbClr val="374151"/>
              </a:solidFill>
              <a:effectLst/>
              <a:latin typeface="+mj-lt"/>
            </a:endParaRPr>
          </a:p>
          <a:p>
            <a:pPr marL="285750" indent="-285750" algn="l">
              <a:buFont typeface="Arial" panose="020B0604020202020204" pitchFamily="34" charset="0"/>
              <a:buChar char="•"/>
            </a:pPr>
            <a:r>
              <a:rPr lang="fr-FR" b="0" i="0" dirty="0">
                <a:solidFill>
                  <a:srgbClr val="374151"/>
                </a:solidFill>
                <a:effectLst/>
                <a:latin typeface="+mj-lt"/>
              </a:rPr>
              <a:t>Les informations que tu partages sur un site non sécurisé peuvent être vues ou modifiées par des personnes malintentionnées. C'est un peu comme si tu écrivais un secret sur une carte postale que tout le monde peut lire.</a:t>
            </a:r>
          </a:p>
          <a:p>
            <a:pPr marL="285750" indent="-285750" algn="l">
              <a:buFont typeface="Arial" panose="020B0604020202020204" pitchFamily="34" charset="0"/>
              <a:buChar char="•"/>
            </a:pPr>
            <a:r>
              <a:rPr lang="fr-FR" b="0" i="0" dirty="0">
                <a:solidFill>
                  <a:srgbClr val="374151"/>
                </a:solidFill>
                <a:effectLst/>
                <a:latin typeface="+mj-lt"/>
              </a:rPr>
              <a:t>Tu peux être trompé par de faux sites web qui ressemblent à de vrais sites, mais qui sont en fait des pièges pour voler tes informations.</a:t>
            </a:r>
          </a:p>
          <a:p>
            <a:pPr marL="285750" indent="-285750" algn="l">
              <a:buFont typeface="Arial" panose="020B0604020202020204" pitchFamily="34" charset="0"/>
              <a:buChar char="•"/>
            </a:pPr>
            <a:r>
              <a:rPr lang="fr-FR" b="0" i="0" dirty="0">
                <a:solidFill>
                  <a:srgbClr val="374151"/>
                </a:solidFill>
                <a:effectLst/>
                <a:latin typeface="+mj-lt"/>
              </a:rPr>
              <a:t>Sans la protection HTTPS, il est plus facile pour les méchants de l'internet d'installer des choses nuisibles sur ton ordinateur, comme des logiciels malveillants ou des virus.</a:t>
            </a:r>
          </a:p>
        </p:txBody>
      </p:sp>
      <p:sp>
        <p:nvSpPr>
          <p:cNvPr id="6" name="ZoneTexte 5">
            <a:extLst>
              <a:ext uri="{FF2B5EF4-FFF2-40B4-BE49-F238E27FC236}">
                <a16:creationId xmlns:a16="http://schemas.microsoft.com/office/drawing/2014/main" id="{09ED4350-34B9-76DF-4284-78F52BED71B6}"/>
              </a:ext>
            </a:extLst>
          </p:cNvPr>
          <p:cNvSpPr txBox="1"/>
          <p:nvPr>
            <p:custDataLst>
              <p:tags r:id="rId3"/>
            </p:custDataLst>
          </p:nvPr>
        </p:nvSpPr>
        <p:spPr>
          <a:xfrm>
            <a:off x="7193651" y="1859339"/>
            <a:ext cx="3774141" cy="2585323"/>
          </a:xfrm>
          <a:prstGeom prst="rect">
            <a:avLst/>
          </a:prstGeom>
          <a:noFill/>
        </p:spPr>
        <p:txBody>
          <a:bodyPr wrap="square">
            <a:spAutoFit/>
          </a:bodyPr>
          <a:lstStyle/>
          <a:p>
            <a:r>
              <a:rPr lang="fr-FR" b="1" i="0" dirty="0">
                <a:solidFill>
                  <a:srgbClr val="374151"/>
                </a:solidFill>
                <a:effectLst/>
                <a:latin typeface="+mj-lt"/>
              </a:rPr>
              <a:t>N'oublie pas</a:t>
            </a:r>
          </a:p>
          <a:p>
            <a:endParaRPr lang="fr-FR" dirty="0">
              <a:solidFill>
                <a:srgbClr val="374151"/>
              </a:solidFill>
              <a:latin typeface="+mj-lt"/>
            </a:endParaRPr>
          </a:p>
          <a:p>
            <a:pPr marL="285750" indent="-285750">
              <a:buFont typeface="Arial" panose="020B0604020202020204" pitchFamily="34" charset="0"/>
              <a:buChar char="•"/>
            </a:pPr>
            <a:r>
              <a:rPr lang="fr-FR" b="0" i="0" dirty="0">
                <a:solidFill>
                  <a:srgbClr val="374151"/>
                </a:solidFill>
                <a:effectLst/>
                <a:latin typeface="+mj-lt"/>
              </a:rPr>
              <a:t>Lorsque tu es sur Internet, regarde toujours si l'adresse du site web commence par "https://" pour savoir que tu es en sécurité. </a:t>
            </a:r>
          </a:p>
          <a:p>
            <a:pPr marL="285750" indent="-285750">
              <a:buFont typeface="Arial" panose="020B0604020202020204" pitchFamily="34" charset="0"/>
              <a:buChar char="•"/>
            </a:pPr>
            <a:r>
              <a:rPr lang="fr-FR" b="0" i="0" dirty="0">
                <a:solidFill>
                  <a:srgbClr val="374151"/>
                </a:solidFill>
                <a:effectLst/>
                <a:latin typeface="+mj-lt"/>
              </a:rPr>
              <a:t>Si tu as des doutes ou des questions, demande toujours à un adulte de confiance.</a:t>
            </a:r>
            <a:endParaRPr lang="fr-BE" dirty="0">
              <a:latin typeface="+mj-lt"/>
            </a:endParaRPr>
          </a:p>
        </p:txBody>
      </p:sp>
    </p:spTree>
    <p:extLst>
      <p:ext uri="{BB962C8B-B14F-4D97-AF65-F5344CB8AC3E}">
        <p14:creationId xmlns:p14="http://schemas.microsoft.com/office/powerpoint/2010/main" val="1063973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D9C19-EFDC-1AC8-CC1A-6109B7DCBE09}"/>
              </a:ext>
            </a:extLst>
          </p:cNvPr>
          <p:cNvSpPr>
            <a:spLocks noGrp="1"/>
          </p:cNvSpPr>
          <p:nvPr>
            <p:ph type="title"/>
            <p:custDataLst>
              <p:tags r:id="rId1"/>
            </p:custDataLst>
          </p:nvPr>
        </p:nvSpPr>
        <p:spPr/>
        <p:txBody>
          <a:bodyPr/>
          <a:lstStyle/>
          <a:p>
            <a:r>
              <a:rPr lang="fr-BE" dirty="0"/>
              <a:t>Les hyperliens / liens</a:t>
            </a:r>
          </a:p>
        </p:txBody>
      </p:sp>
      <p:sp>
        <p:nvSpPr>
          <p:cNvPr id="3" name="Espace réservé du contenu 2">
            <a:extLst>
              <a:ext uri="{FF2B5EF4-FFF2-40B4-BE49-F238E27FC236}">
                <a16:creationId xmlns:a16="http://schemas.microsoft.com/office/drawing/2014/main" id="{E6A62779-497D-BA22-3CC2-0EB627D146CF}"/>
              </a:ext>
            </a:extLst>
          </p:cNvPr>
          <p:cNvSpPr>
            <a:spLocks noGrp="1"/>
          </p:cNvSpPr>
          <p:nvPr>
            <p:ph idx="1"/>
            <p:custDataLst>
              <p:tags r:id="rId2"/>
            </p:custDataLst>
          </p:nvPr>
        </p:nvSpPr>
        <p:spPr>
          <a:xfrm>
            <a:off x="838200" y="1825625"/>
            <a:ext cx="10515600" cy="2154192"/>
          </a:xfrm>
        </p:spPr>
        <p:txBody>
          <a:bodyPr/>
          <a:lstStyle/>
          <a:p>
            <a:r>
              <a:rPr lang="fr-FR" dirty="0">
                <a:latin typeface="+mj-lt"/>
              </a:rPr>
              <a:t>Pour </a:t>
            </a:r>
            <a:r>
              <a:rPr lang="fr-FR" b="1" dirty="0">
                <a:solidFill>
                  <a:srgbClr val="FF0000"/>
                </a:solidFill>
                <a:latin typeface="+mj-lt"/>
              </a:rPr>
              <a:t>naviguer</a:t>
            </a:r>
            <a:r>
              <a:rPr lang="fr-FR" dirty="0">
                <a:latin typeface="+mj-lt"/>
              </a:rPr>
              <a:t> à l’intérieur d’un site Web, on utilise le plus souvent les </a:t>
            </a:r>
            <a:r>
              <a:rPr lang="fr-FR" b="1" dirty="0">
                <a:solidFill>
                  <a:srgbClr val="FF0000"/>
                </a:solidFill>
                <a:latin typeface="+mj-lt"/>
              </a:rPr>
              <a:t>hyperliens</a:t>
            </a:r>
            <a:r>
              <a:rPr lang="fr-FR" dirty="0">
                <a:latin typeface="+mj-lt"/>
              </a:rPr>
              <a:t> présents dans les pages de ce site. Un lien ou hyperlien peut être un mot, une image, un bouton, etc. </a:t>
            </a:r>
          </a:p>
          <a:p>
            <a:r>
              <a:rPr lang="fr-FR" dirty="0">
                <a:latin typeface="+mj-lt"/>
              </a:rPr>
              <a:t>Comment reconnaitre un lien ? Lorsque vous passez votre souris sur un lien, le pointeur change de forme et se transforme en </a:t>
            </a:r>
            <a:r>
              <a:rPr lang="fr-FR" b="1" dirty="0">
                <a:solidFill>
                  <a:srgbClr val="FF0000"/>
                </a:solidFill>
                <a:latin typeface="+mj-lt"/>
              </a:rPr>
              <a:t>main</a:t>
            </a:r>
            <a:r>
              <a:rPr lang="fr-FR" dirty="0">
                <a:latin typeface="+mj-lt"/>
              </a:rPr>
              <a:t>. </a:t>
            </a:r>
            <a:endParaRPr lang="fr-BE" dirty="0">
              <a:latin typeface="+mj-lt"/>
            </a:endParaRPr>
          </a:p>
        </p:txBody>
      </p:sp>
      <p:pic>
        <p:nvPicPr>
          <p:cNvPr id="5" name="Image 4">
            <a:extLst>
              <a:ext uri="{FF2B5EF4-FFF2-40B4-BE49-F238E27FC236}">
                <a16:creationId xmlns:a16="http://schemas.microsoft.com/office/drawing/2014/main" id="{C8AACBA3-A9B6-421C-72FD-006119AC33EA}"/>
              </a:ext>
            </a:extLst>
          </p:cNvPr>
          <p:cNvPicPr>
            <a:picLocks noChangeAspect="1"/>
          </p:cNvPicPr>
          <p:nvPr>
            <p:custDataLst>
              <p:tags r:id="rId3"/>
            </p:custDataLst>
          </p:nvPr>
        </p:nvPicPr>
        <p:blipFill>
          <a:blip r:embed="rId5"/>
          <a:stretch>
            <a:fillRect/>
          </a:stretch>
        </p:blipFill>
        <p:spPr>
          <a:xfrm>
            <a:off x="2225859" y="4229296"/>
            <a:ext cx="7740281" cy="1105755"/>
          </a:xfrm>
          <a:prstGeom prst="rect">
            <a:avLst/>
          </a:prstGeom>
        </p:spPr>
      </p:pic>
    </p:spTree>
    <p:extLst>
      <p:ext uri="{BB962C8B-B14F-4D97-AF65-F5344CB8AC3E}">
        <p14:creationId xmlns:p14="http://schemas.microsoft.com/office/powerpoint/2010/main" val="1776405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E4459F-500E-DB7C-04E0-150EF5BF51F8}"/>
              </a:ext>
            </a:extLst>
          </p:cNvPr>
          <p:cNvSpPr>
            <a:spLocks noGrp="1"/>
          </p:cNvSpPr>
          <p:nvPr>
            <p:ph type="title"/>
            <p:custDataLst>
              <p:tags r:id="rId1"/>
            </p:custDataLst>
          </p:nvPr>
        </p:nvSpPr>
        <p:spPr/>
        <p:txBody>
          <a:bodyPr/>
          <a:lstStyle/>
          <a:p>
            <a:r>
              <a:rPr lang="fr-BE" dirty="0"/>
              <a:t>Lanceur d’applications (le gaufrier)</a:t>
            </a:r>
          </a:p>
        </p:txBody>
      </p:sp>
      <p:sp>
        <p:nvSpPr>
          <p:cNvPr id="3" name="Espace réservé du contenu 2">
            <a:extLst>
              <a:ext uri="{FF2B5EF4-FFF2-40B4-BE49-F238E27FC236}">
                <a16:creationId xmlns:a16="http://schemas.microsoft.com/office/drawing/2014/main" id="{FA52CCFB-BF64-D5F0-849D-E805A36623C6}"/>
              </a:ext>
            </a:extLst>
          </p:cNvPr>
          <p:cNvSpPr>
            <a:spLocks noGrp="1"/>
          </p:cNvSpPr>
          <p:nvPr>
            <p:ph idx="1"/>
            <p:custDataLst>
              <p:tags r:id="rId2"/>
            </p:custDataLst>
          </p:nvPr>
        </p:nvSpPr>
        <p:spPr/>
        <p:txBody>
          <a:bodyPr/>
          <a:lstStyle/>
          <a:p>
            <a:pPr marL="0" indent="0">
              <a:buNone/>
            </a:pPr>
            <a:r>
              <a:rPr lang="fr-BE" dirty="0">
                <a:latin typeface="+mj-lt"/>
              </a:rPr>
              <a:t>Lorsqu’un site utilise plusieurs outils, on retrouve souvent une zone où sont regroupés tous ces outils. Cela prend souvent la forme d’un « gaufrier ». On l’appelle </a:t>
            </a:r>
            <a:r>
              <a:rPr lang="fr-BE" b="1" dirty="0">
                <a:solidFill>
                  <a:srgbClr val="FF0000"/>
                </a:solidFill>
                <a:latin typeface="+mj-lt"/>
              </a:rPr>
              <a:t>le lanceur d’applications</a:t>
            </a:r>
            <a:r>
              <a:rPr lang="fr-BE" dirty="0">
                <a:latin typeface="+mj-lt"/>
              </a:rPr>
              <a:t>.</a:t>
            </a:r>
          </a:p>
        </p:txBody>
      </p:sp>
      <p:pic>
        <p:nvPicPr>
          <p:cNvPr id="6" name="Image 5">
            <a:extLst>
              <a:ext uri="{FF2B5EF4-FFF2-40B4-BE49-F238E27FC236}">
                <a16:creationId xmlns:a16="http://schemas.microsoft.com/office/drawing/2014/main" id="{AD295E24-AD8A-DFF2-2B3A-8FAF5FCE069D}"/>
              </a:ext>
            </a:extLst>
          </p:cNvPr>
          <p:cNvPicPr>
            <a:picLocks noChangeAspect="1"/>
          </p:cNvPicPr>
          <p:nvPr>
            <p:custDataLst>
              <p:tags r:id="rId3"/>
            </p:custDataLst>
          </p:nvPr>
        </p:nvPicPr>
        <p:blipFill>
          <a:blip r:embed="rId6"/>
          <a:stretch>
            <a:fillRect/>
          </a:stretch>
        </p:blipFill>
        <p:spPr>
          <a:xfrm>
            <a:off x="2773458" y="3163794"/>
            <a:ext cx="6159046" cy="3255310"/>
          </a:xfrm>
          <a:prstGeom prst="rect">
            <a:avLst/>
          </a:prstGeom>
        </p:spPr>
      </p:pic>
      <p:pic>
        <p:nvPicPr>
          <p:cNvPr id="12294" name="Picture 6" descr="Plaques Gaufres de Bruxelles et de Liège - 4x6 - Antiadhésives - Frifri  Belgium">
            <a:extLst>
              <a:ext uri="{FF2B5EF4-FFF2-40B4-BE49-F238E27FC236}">
                <a16:creationId xmlns:a16="http://schemas.microsoft.com/office/drawing/2014/main" id="{42E7F930-34BD-A25B-C815-3E1E2479D7AF}"/>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9562311" y="132161"/>
            <a:ext cx="1791489" cy="1791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387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197C305C-0E98-44D5-A930-21F23CC52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verres, texte, Visage humain, ordinateur portable&#10;&#10;Description générée automatiquement">
            <a:extLst>
              <a:ext uri="{FF2B5EF4-FFF2-40B4-BE49-F238E27FC236}">
                <a16:creationId xmlns:a16="http://schemas.microsoft.com/office/drawing/2014/main" id="{6E30C7A3-CB5E-3AF4-1B1D-1A389A5362BF}"/>
              </a:ext>
            </a:extLst>
          </p:cNvPr>
          <p:cNvPicPr>
            <a:picLocks noChangeAspect="1"/>
          </p:cNvPicPr>
          <p:nvPr>
            <p:custDataLst>
              <p:tags r:id="rId2"/>
            </p:custDataLst>
          </p:nvPr>
        </p:nvPicPr>
        <p:blipFill rotWithShape="1">
          <a:blip r:embed="rId9">
            <a:extLst>
              <a:ext uri="{28A0092B-C50C-407E-A947-70E740481C1C}">
                <a14:useLocalDpi xmlns:a14="http://schemas.microsoft.com/office/drawing/2010/main" val="0"/>
              </a:ext>
            </a:extLst>
          </a:blip>
          <a:srcRect r="11111"/>
          <a:stretch/>
        </p:blipFill>
        <p:spPr>
          <a:xfrm>
            <a:off x="20" y="10"/>
            <a:ext cx="6095980" cy="6857990"/>
          </a:xfrm>
          <a:prstGeom prst="rect">
            <a:avLst/>
          </a:prstGeom>
        </p:spPr>
      </p:pic>
      <p:pic>
        <p:nvPicPr>
          <p:cNvPr id="7" name="Image 6" descr="Une image contenant ordinateur, dessin, meubles, Dessin d’enfant&#10;&#10;Description générée automatiquement">
            <a:extLst>
              <a:ext uri="{FF2B5EF4-FFF2-40B4-BE49-F238E27FC236}">
                <a16:creationId xmlns:a16="http://schemas.microsoft.com/office/drawing/2014/main" id="{6DD2D652-50C0-6A8E-01AB-3F877F2D840D}"/>
              </a:ext>
            </a:extLst>
          </p:cNvPr>
          <p:cNvPicPr>
            <a:picLocks noChangeAspect="1"/>
          </p:cNvPicPr>
          <p:nvPr>
            <p:custDataLst>
              <p:tags r:id="rId3"/>
            </p:custDataLst>
          </p:nvPr>
        </p:nvPicPr>
        <p:blipFill rotWithShape="1">
          <a:blip r:embed="rId10">
            <a:extLst>
              <a:ext uri="{28A0092B-C50C-407E-A947-70E740481C1C}">
                <a14:useLocalDpi xmlns:a14="http://schemas.microsoft.com/office/drawing/2010/main" val="0"/>
              </a:ext>
            </a:extLst>
          </a:blip>
          <a:srcRect l="10060" r="1051"/>
          <a:stretch/>
        </p:blipFill>
        <p:spPr>
          <a:xfrm>
            <a:off x="6096000" y="1"/>
            <a:ext cx="6096000" cy="6858000"/>
          </a:xfrm>
          <a:prstGeom prst="rect">
            <a:avLst/>
          </a:prstGeom>
        </p:spPr>
      </p:pic>
      <p:sp>
        <p:nvSpPr>
          <p:cNvPr id="18" name="Rectangle 13">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D48FBD4-8EF6-5B1A-AF2E-B63B638302CD}"/>
              </a:ext>
            </a:extLst>
          </p:cNvPr>
          <p:cNvSpPr>
            <a:spLocks noGrp="1"/>
          </p:cNvSpPr>
          <p:nvPr>
            <p:ph type="title"/>
            <p:custDataLst>
              <p:tags r:id="rId5"/>
            </p:custDataLst>
          </p:nvPr>
        </p:nvSpPr>
        <p:spPr>
          <a:xfrm>
            <a:off x="2103121" y="4727173"/>
            <a:ext cx="7985759" cy="868823"/>
          </a:xfrm>
        </p:spPr>
        <p:txBody>
          <a:bodyPr vert="horz" lIns="91440" tIns="45720" rIns="91440" bIns="45720" rtlCol="0" anchor="ctr">
            <a:normAutofit/>
          </a:bodyPr>
          <a:lstStyle/>
          <a:p>
            <a:pPr algn="ctr"/>
            <a:r>
              <a:rPr lang="en-US" sz="4000" kern="1200">
                <a:solidFill>
                  <a:schemeClr val="tx1"/>
                </a:solidFill>
                <a:latin typeface="+mj-lt"/>
                <a:ea typeface="+mj-ea"/>
                <a:cs typeface="+mj-cs"/>
              </a:rPr>
              <a:t>Internet n’oublie jamais</a:t>
            </a:r>
          </a:p>
        </p:txBody>
      </p:sp>
      <p:sp>
        <p:nvSpPr>
          <p:cNvPr id="16" name="Rectangle: Rounded Corners 15">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3" name="Espace réservé du texte 2">
            <a:extLst>
              <a:ext uri="{FF2B5EF4-FFF2-40B4-BE49-F238E27FC236}">
                <a16:creationId xmlns:a16="http://schemas.microsoft.com/office/drawing/2014/main" id="{8BE10C41-850E-CF03-2173-7A97CCFF7F37}"/>
              </a:ext>
            </a:extLst>
          </p:cNvPr>
          <p:cNvSpPr>
            <a:spLocks noGrp="1"/>
          </p:cNvSpPr>
          <p:nvPr>
            <p:ph type="body" idx="1"/>
            <p:custDataLst>
              <p:tags r:id="rId7"/>
            </p:custDataLst>
          </p:nvPr>
        </p:nvSpPr>
        <p:spPr>
          <a:xfrm>
            <a:off x="2615738" y="5680637"/>
            <a:ext cx="6960524" cy="598516"/>
          </a:xfrm>
        </p:spPr>
        <p:txBody>
          <a:bodyPr vert="horz" lIns="91440" tIns="45720" rIns="91440" bIns="45720" rtlCol="0" anchor="ctr">
            <a:normAutofit/>
          </a:bodyPr>
          <a:lstStyle/>
          <a:p>
            <a:pPr algn="ctr"/>
            <a:r>
              <a:rPr lang="en-US" sz="2000" kern="1200">
                <a:solidFill>
                  <a:schemeClr val="bg1"/>
                </a:solidFill>
                <a:latin typeface="+mn-lt"/>
                <a:ea typeface="+mn-ea"/>
                <a:cs typeface="+mn-cs"/>
              </a:rPr>
              <a:t>À ton avis, pourquoi peut-on faire cette affirmation ?</a:t>
            </a:r>
          </a:p>
        </p:txBody>
      </p:sp>
    </p:spTree>
    <p:extLst>
      <p:ext uri="{BB962C8B-B14F-4D97-AF65-F5344CB8AC3E}">
        <p14:creationId xmlns:p14="http://schemas.microsoft.com/office/powerpoint/2010/main" val="1169762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43" name="Rectangle 1843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7F5E144-05BD-C792-DC11-BED2C7834079}"/>
              </a:ext>
            </a:extLst>
          </p:cNvPr>
          <p:cNvSpPr>
            <a:spLocks noGrp="1"/>
          </p:cNvSpPr>
          <p:nvPr>
            <p:ph type="title"/>
            <p:custDataLst>
              <p:tags r:id="rId2"/>
            </p:custDataLst>
          </p:nvPr>
        </p:nvSpPr>
        <p:spPr>
          <a:xfrm>
            <a:off x="838201" y="365125"/>
            <a:ext cx="5251316" cy="1807305"/>
          </a:xfrm>
        </p:spPr>
        <p:txBody>
          <a:bodyPr>
            <a:normAutofit/>
          </a:bodyPr>
          <a:lstStyle/>
          <a:p>
            <a:r>
              <a:rPr lang="fr-BE"/>
              <a:t>Qu’est-ce qu’un internaute ?</a:t>
            </a:r>
            <a:endParaRPr lang="fr-BE" dirty="0"/>
          </a:p>
        </p:txBody>
      </p:sp>
      <p:sp>
        <p:nvSpPr>
          <p:cNvPr id="3" name="Espace réservé du contenu 2">
            <a:extLst>
              <a:ext uri="{FF2B5EF4-FFF2-40B4-BE49-F238E27FC236}">
                <a16:creationId xmlns:a16="http://schemas.microsoft.com/office/drawing/2014/main" id="{0FB91616-D67B-2649-3268-406AFB8B3EE2}"/>
              </a:ext>
            </a:extLst>
          </p:cNvPr>
          <p:cNvSpPr>
            <a:spLocks noGrp="1"/>
          </p:cNvSpPr>
          <p:nvPr>
            <p:ph idx="1"/>
            <p:custDataLst>
              <p:tags r:id="rId3"/>
            </p:custDataLst>
          </p:nvPr>
        </p:nvSpPr>
        <p:spPr>
          <a:xfrm>
            <a:off x="838200" y="2333297"/>
            <a:ext cx="4619621" cy="3843666"/>
          </a:xfrm>
        </p:spPr>
        <p:txBody>
          <a:bodyPr>
            <a:normAutofit/>
          </a:bodyPr>
          <a:lstStyle/>
          <a:p>
            <a:pPr marL="0" indent="0">
              <a:buNone/>
            </a:pPr>
            <a:r>
              <a:rPr lang="fr-FR" sz="1800" dirty="0">
                <a:latin typeface="+mj-lt"/>
              </a:rPr>
              <a:t>Un </a:t>
            </a:r>
            <a:r>
              <a:rPr lang="fr-FR" sz="1800" b="1" dirty="0">
                <a:latin typeface="+mj-lt"/>
              </a:rPr>
              <a:t>internaute</a:t>
            </a:r>
            <a:r>
              <a:rPr lang="fr-FR" sz="1800" dirty="0">
                <a:latin typeface="+mj-lt"/>
              </a:rPr>
              <a:t> est </a:t>
            </a:r>
            <a:r>
              <a:rPr lang="fr-FR" sz="1800" b="1" dirty="0">
                <a:solidFill>
                  <a:srgbClr val="FF0000"/>
                </a:solidFill>
                <a:latin typeface="+mj-lt"/>
              </a:rPr>
              <a:t>un utilisateur du réseau Internet</a:t>
            </a:r>
            <a:r>
              <a:rPr lang="fr-FR" sz="1800" dirty="0">
                <a:latin typeface="+mj-lt"/>
              </a:rPr>
              <a:t>.</a:t>
            </a:r>
          </a:p>
          <a:p>
            <a:pPr marL="0" indent="0">
              <a:buNone/>
            </a:pPr>
            <a:r>
              <a:rPr lang="fr-FR" sz="1800" dirty="0">
                <a:latin typeface="+mj-lt"/>
              </a:rPr>
              <a:t>Le terme internaute est construit à partir du nom </a:t>
            </a:r>
            <a:r>
              <a:rPr lang="fr-FR" sz="1800" b="1" dirty="0">
                <a:solidFill>
                  <a:srgbClr val="7030A0"/>
                </a:solidFill>
                <a:latin typeface="+mj-lt"/>
              </a:rPr>
              <a:t>Internet</a:t>
            </a:r>
            <a:r>
              <a:rPr lang="fr-FR" sz="1800" dirty="0">
                <a:latin typeface="+mj-lt"/>
              </a:rPr>
              <a:t> et du suffixe </a:t>
            </a:r>
            <a:r>
              <a:rPr lang="fr-FR" sz="1800" b="1" dirty="0">
                <a:solidFill>
                  <a:srgbClr val="7030A0"/>
                </a:solidFill>
                <a:latin typeface="+mj-lt"/>
              </a:rPr>
              <a:t>-naute</a:t>
            </a:r>
            <a:r>
              <a:rPr lang="fr-FR" sz="1800" dirty="0">
                <a:latin typeface="+mj-lt"/>
              </a:rPr>
              <a:t>.</a:t>
            </a:r>
          </a:p>
          <a:p>
            <a:pPr marL="0" indent="0">
              <a:buNone/>
            </a:pPr>
            <a:r>
              <a:rPr lang="fr-FR" sz="1800" dirty="0">
                <a:latin typeface="+mj-lt"/>
              </a:rPr>
              <a:t>Il désigne donc une personne qui utilise un navigateur Web pour visiter des sites web et toute personne employant une application informatique permettant d'obtenir sur Internet des informations, ou des contacts avec d'autres personnes : courrier électronique, chat, etc.</a:t>
            </a:r>
          </a:p>
          <a:p>
            <a:pPr marL="0" indent="0">
              <a:buNone/>
            </a:pPr>
            <a:r>
              <a:rPr lang="fr-FR" sz="1800" dirty="0">
                <a:latin typeface="+mj-lt"/>
              </a:rPr>
              <a:t>Un </a:t>
            </a:r>
            <a:r>
              <a:rPr lang="fr-FR" sz="1800" b="1" dirty="0">
                <a:solidFill>
                  <a:srgbClr val="7030A0"/>
                </a:solidFill>
                <a:latin typeface="+mj-lt"/>
              </a:rPr>
              <a:t>mobinaute</a:t>
            </a:r>
            <a:r>
              <a:rPr lang="fr-FR" sz="1800" dirty="0">
                <a:latin typeface="+mj-lt"/>
              </a:rPr>
              <a:t> est un utilisateur d’Internet sur </a:t>
            </a:r>
            <a:r>
              <a:rPr lang="fr-FR" sz="1800" b="1" dirty="0">
                <a:solidFill>
                  <a:srgbClr val="7030A0"/>
                </a:solidFill>
                <a:latin typeface="+mj-lt"/>
              </a:rPr>
              <a:t>téléphone mobile</a:t>
            </a:r>
            <a:r>
              <a:rPr lang="fr-FR" sz="1800" dirty="0">
                <a:latin typeface="+mj-lt"/>
              </a:rPr>
              <a:t>.</a:t>
            </a:r>
            <a:endParaRPr lang="fr-BE" sz="1800" dirty="0">
              <a:latin typeface="+mj-lt"/>
            </a:endParaRPr>
          </a:p>
        </p:txBody>
      </p:sp>
      <p:pic>
        <p:nvPicPr>
          <p:cNvPr id="18434" name="Picture 2" descr="La Silhouette De L'internaute | Vecteur Gratuite">
            <a:extLst>
              <a:ext uri="{FF2B5EF4-FFF2-40B4-BE49-F238E27FC236}">
                <a16:creationId xmlns:a16="http://schemas.microsoft.com/office/drawing/2014/main" id="{48AA49C2-1AB6-608D-0CE0-0B7EA538E63C}"/>
              </a:ext>
            </a:extLst>
          </p:cNvPr>
          <p:cNvPicPr>
            <a:picLocks noChangeAspect="1" noChangeArrowheads="1"/>
          </p:cNvPicPr>
          <p:nvPr>
            <p:custDataLst>
              <p:tags r:id="rId4"/>
            </p:custDataLst>
          </p:nvPr>
        </p:nvPicPr>
        <p:blipFill rotWithShape="1">
          <a:blip r:embed="rId6">
            <a:extLst>
              <a:ext uri="{28A0092B-C50C-407E-A947-70E740481C1C}">
                <a14:useLocalDpi xmlns:a14="http://schemas.microsoft.com/office/drawing/2010/main" val="0"/>
              </a:ext>
            </a:extLst>
          </a:blip>
          <a:srcRect l="10195" r="2858"/>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719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bougie, Photographie de nature morte, sol, léger&#10;&#10;Description générée automatiquement">
            <a:extLst>
              <a:ext uri="{FF2B5EF4-FFF2-40B4-BE49-F238E27FC236}">
                <a16:creationId xmlns:a16="http://schemas.microsoft.com/office/drawing/2014/main" id="{BDC96273-F289-1D5A-4FE4-C54BB20F921F}"/>
              </a:ext>
            </a:extLst>
          </p:cNvPr>
          <p:cNvPicPr>
            <a:picLocks noChangeAspect="1"/>
          </p:cNvPicPr>
          <p:nvPr>
            <p:custDataLst>
              <p:tags r:id="rId2"/>
            </p:custDataLst>
          </p:nvPr>
        </p:nvPicPr>
        <p:blipFill rotWithShape="1">
          <a:blip r:embed="rId6">
            <a:alphaModFix amt="40000"/>
            <a:extLst>
              <a:ext uri="{28A0092B-C50C-407E-A947-70E740481C1C}">
                <a14:useLocalDpi xmlns:a14="http://schemas.microsoft.com/office/drawing/2010/main" val="0"/>
              </a:ext>
            </a:extLst>
          </a:blip>
          <a:srcRect l="15555" r="1" b="1"/>
          <a:stretch/>
        </p:blipFill>
        <p:spPr>
          <a:xfrm>
            <a:off x="20" y="10"/>
            <a:ext cx="12191979" cy="6857990"/>
          </a:xfrm>
          <a:prstGeom prst="rect">
            <a:avLst/>
          </a:prstGeom>
        </p:spPr>
      </p:pic>
      <p:sp>
        <p:nvSpPr>
          <p:cNvPr id="12"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B9713D7C-F7F9-4BAC-CD68-11B201BC244C}"/>
              </a:ext>
            </a:extLst>
          </p:cNvPr>
          <p:cNvSpPr txBox="1"/>
          <p:nvPr>
            <p:custDataLst>
              <p:tags r:id="rId4"/>
            </p:custDataLst>
          </p:nvPr>
        </p:nvSpPr>
        <p:spPr>
          <a:xfrm>
            <a:off x="838200" y="2004446"/>
            <a:ext cx="10515600" cy="4176897"/>
          </a:xfrm>
          <a:prstGeom prst="rect">
            <a:avLst/>
          </a:prstGeom>
        </p:spPr>
        <p:txBody>
          <a:bodyPr vert="horz" lIns="91440" tIns="45720" rIns="91440" bIns="45720" rtlCol="0">
            <a:normAutofit/>
          </a:bodyPr>
          <a:lstStyle/>
          <a:p>
            <a:pPr>
              <a:lnSpc>
                <a:spcPct val="90000"/>
              </a:lnSpc>
              <a:spcAft>
                <a:spcPts val="600"/>
              </a:spcAft>
            </a:pPr>
            <a:r>
              <a:rPr lang="fr-BE" sz="3200" b="0" i="0" dirty="0">
                <a:solidFill>
                  <a:schemeClr val="bg1"/>
                </a:solidFill>
                <a:effectLst/>
                <a:latin typeface="+mj-lt"/>
              </a:rPr>
              <a:t>Imagine que tu as une boite dans laquelle tu ranges toutes tes affaires préférées. Cette boite, c'est un peu comme un serveur sur Internet. Quand tu mets quelque chose sur un site web, comme une photo ou un message, cette chose est stockée dans la boite, c'est-à-dire sur le serveur.</a:t>
            </a:r>
          </a:p>
        </p:txBody>
      </p:sp>
    </p:spTree>
    <p:extLst>
      <p:ext uri="{BB962C8B-B14F-4D97-AF65-F5344CB8AC3E}">
        <p14:creationId xmlns:p14="http://schemas.microsoft.com/office/powerpoint/2010/main" val="1552107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boîte, briquet&#10;&#10;Description générée automatiquement">
            <a:extLst>
              <a:ext uri="{FF2B5EF4-FFF2-40B4-BE49-F238E27FC236}">
                <a16:creationId xmlns:a16="http://schemas.microsoft.com/office/drawing/2014/main" id="{0E112799-FA02-1779-D2B7-C17F0B250F6A}"/>
              </a:ext>
            </a:extLst>
          </p:cNvPr>
          <p:cNvPicPr>
            <a:picLocks noChangeAspect="1"/>
          </p:cNvPicPr>
          <p:nvPr>
            <p:custDataLst>
              <p:tags r:id="rId2"/>
            </p:custDataLst>
          </p:nvPr>
        </p:nvPicPr>
        <p:blipFill rotWithShape="1">
          <a:blip r:embed="rId6">
            <a:alphaModFix amt="40000"/>
            <a:extLst>
              <a:ext uri="{28A0092B-C50C-407E-A947-70E740481C1C}">
                <a14:useLocalDpi xmlns:a14="http://schemas.microsoft.com/office/drawing/2010/main" val="0"/>
              </a:ext>
            </a:extLst>
          </a:blip>
          <a:srcRect t="45710" b="16743"/>
          <a:stretch/>
        </p:blipFill>
        <p:spPr>
          <a:xfrm>
            <a:off x="20" y="10"/>
            <a:ext cx="12191979" cy="6857990"/>
          </a:xfrm>
          <a:prstGeom prst="rect">
            <a:avLst/>
          </a:prstGeom>
        </p:spPr>
      </p:pic>
      <p:sp>
        <p:nvSpPr>
          <p:cNvPr id="12"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91B28344-8CE8-15AE-C76B-42D631D963AE}"/>
              </a:ext>
            </a:extLst>
          </p:cNvPr>
          <p:cNvSpPr txBox="1"/>
          <p:nvPr>
            <p:custDataLst>
              <p:tags r:id="rId4"/>
            </p:custDataLst>
          </p:nvPr>
        </p:nvSpPr>
        <p:spPr>
          <a:xfrm>
            <a:off x="838200" y="2004446"/>
            <a:ext cx="10515600" cy="4176897"/>
          </a:xfrm>
          <a:prstGeom prst="rect">
            <a:avLst/>
          </a:prstGeom>
        </p:spPr>
        <p:txBody>
          <a:bodyPr vert="horz" lIns="91440" tIns="45720" rIns="91440" bIns="45720" rtlCol="0">
            <a:normAutofit/>
          </a:bodyPr>
          <a:lstStyle/>
          <a:p>
            <a:pPr>
              <a:lnSpc>
                <a:spcPct val="90000"/>
              </a:lnSpc>
              <a:spcAft>
                <a:spcPts val="600"/>
              </a:spcAft>
            </a:pPr>
            <a:r>
              <a:rPr lang="fr-BE" sz="3200" b="0" i="0" dirty="0">
                <a:solidFill>
                  <a:schemeClr val="bg1"/>
                </a:solidFill>
                <a:effectLst/>
                <a:latin typeface="+mj-lt"/>
              </a:rPr>
              <a:t>Maintenant, disons que tu décides d'enlever quelque chose de cette boite. Sur Internet, cela ressemble à supprimer une photo ou un message d'un site web. Tu pourrais penser que cette chose a complètement disparu parce que tu ne la vois plus. Mais en réalité, une trace de cette chose peut encore rester dans la boite, c'est-à-dire sur le serveur.</a:t>
            </a:r>
          </a:p>
        </p:txBody>
      </p:sp>
    </p:spTree>
    <p:extLst>
      <p:ext uri="{BB962C8B-B14F-4D97-AF65-F5344CB8AC3E}">
        <p14:creationId xmlns:p14="http://schemas.microsoft.com/office/powerpoint/2010/main" val="4006698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3">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8" descr="Une image contenant éclairage, obscurité, sombre, lampe&#10;&#10;Description générée automatiquement">
            <a:extLst>
              <a:ext uri="{FF2B5EF4-FFF2-40B4-BE49-F238E27FC236}">
                <a16:creationId xmlns:a16="http://schemas.microsoft.com/office/drawing/2014/main" id="{45C5DFC9-DC21-2AEC-AAFB-F8FEA461D8F7}"/>
              </a:ext>
            </a:extLst>
          </p:cNvPr>
          <p:cNvPicPr>
            <a:picLocks noChangeAspect="1"/>
          </p:cNvPicPr>
          <p:nvPr>
            <p:custDataLst>
              <p:tags r:id="rId2"/>
            </p:custDataLst>
          </p:nvPr>
        </p:nvPicPr>
        <p:blipFill rotWithShape="1">
          <a:blip r:embed="rId8">
            <a:extLst>
              <a:ext uri="{28A0092B-C50C-407E-A947-70E740481C1C}">
                <a14:useLocalDpi xmlns:a14="http://schemas.microsoft.com/office/drawing/2010/main" val="0"/>
              </a:ext>
            </a:extLst>
          </a:blip>
          <a:srcRect t="6304" r="35356" b="2787"/>
          <a:stretch/>
        </p:blipFill>
        <p:spPr>
          <a:xfrm>
            <a:off x="3522468" y="10"/>
            <a:ext cx="8669532" cy="6857990"/>
          </a:xfrm>
          <a:prstGeom prst="rect">
            <a:avLst/>
          </a:prstGeom>
        </p:spPr>
      </p:pic>
      <p:sp>
        <p:nvSpPr>
          <p:cNvPr id="21" name="Rectangle 15">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781D656C-8789-0EE2-F828-CB9F5F34BFCB}"/>
              </a:ext>
            </a:extLst>
          </p:cNvPr>
          <p:cNvSpPr txBox="1"/>
          <p:nvPr>
            <p:custDataLst>
              <p:tags r:id="rId6"/>
            </p:custDataLst>
          </p:nvPr>
        </p:nvSpPr>
        <p:spPr>
          <a:xfrm>
            <a:off x="371093" y="2718054"/>
            <a:ext cx="5342329" cy="3207258"/>
          </a:xfrm>
          <a:prstGeom prst="rect">
            <a:avLst/>
          </a:prstGeom>
        </p:spPr>
        <p:txBody>
          <a:bodyPr vert="horz" lIns="91440" tIns="45720" rIns="91440" bIns="45720" rtlCol="0" anchor="t">
            <a:normAutofit/>
          </a:bodyPr>
          <a:lstStyle/>
          <a:p>
            <a:pPr>
              <a:lnSpc>
                <a:spcPct val="90000"/>
              </a:lnSpc>
              <a:spcAft>
                <a:spcPts val="600"/>
              </a:spcAft>
            </a:pPr>
            <a:r>
              <a:rPr lang="fr-BE" sz="2400" b="0" i="0">
                <a:solidFill>
                  <a:schemeClr val="bg1"/>
                </a:solidFill>
                <a:effectLst/>
                <a:latin typeface="+mj-lt"/>
              </a:rPr>
              <a:t>C'est parce que quand tu supprimes quelque chose, le serveur ne jette pas immédiatement cette chose. </a:t>
            </a:r>
            <a:r>
              <a:rPr lang="fr-BE" sz="2400" b="0" i="0" dirty="0">
                <a:solidFill>
                  <a:schemeClr val="bg1"/>
                </a:solidFill>
                <a:effectLst/>
                <a:latin typeface="+mj-lt"/>
              </a:rPr>
              <a:t>Il met simplement un signe dessus qui dit "cette chose peut être jetée quand j'en ai besoin de la place". Donc, jusqu'à ce que le serveur ait besoin de cet espace, la chose que tu as supprimée est toujours là, même si tu ne peux plus la voir.</a:t>
            </a:r>
            <a:endParaRPr lang="fr-BE" sz="2400" dirty="0">
              <a:solidFill>
                <a:schemeClr val="bg1"/>
              </a:solidFill>
              <a:latin typeface="+mj-lt"/>
            </a:endParaRPr>
          </a:p>
        </p:txBody>
      </p:sp>
    </p:spTree>
    <p:extLst>
      <p:ext uri="{BB962C8B-B14F-4D97-AF65-F5344CB8AC3E}">
        <p14:creationId xmlns:p14="http://schemas.microsoft.com/office/powerpoint/2010/main" val="1317476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250C39F-3F6C-4D53-86D2-7BC6B2FF60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Image 4" descr="Une image contenant Ambré, capture d’écran, intérieur, personne&#10;&#10;Description générée automatiquement">
            <a:extLst>
              <a:ext uri="{FF2B5EF4-FFF2-40B4-BE49-F238E27FC236}">
                <a16:creationId xmlns:a16="http://schemas.microsoft.com/office/drawing/2014/main" id="{6B8A85AE-40A0-E12F-A494-E2A547896DE9}"/>
              </a:ext>
            </a:extLst>
          </p:cNvPr>
          <p:cNvPicPr>
            <a:picLocks noChangeAspect="1"/>
          </p:cNvPicPr>
          <p:nvPr>
            <p:custDataLst>
              <p:tags r:id="rId2"/>
            </p:custDataLst>
          </p:nvPr>
        </p:nvPicPr>
        <p:blipFill rotWithShape="1">
          <a:blip r:embed="rId7">
            <a:extLst>
              <a:ext uri="{28A0092B-C50C-407E-A947-70E740481C1C}">
                <a14:useLocalDpi xmlns:a14="http://schemas.microsoft.com/office/drawing/2010/main" val="0"/>
              </a:ext>
            </a:extLst>
          </a:blip>
          <a:srcRect t="7749" b="7982"/>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1815BB2C-80E0-8359-3819-2035FDB39BA8}"/>
              </a:ext>
            </a:extLst>
          </p:cNvPr>
          <p:cNvSpPr txBox="1"/>
          <p:nvPr>
            <p:custDataLst>
              <p:tags r:id="rId4"/>
            </p:custDataLst>
          </p:nvPr>
        </p:nvSpPr>
        <p:spPr>
          <a:xfrm>
            <a:off x="461667" y="1553467"/>
            <a:ext cx="4873384" cy="3751065"/>
          </a:xfrm>
          <a:prstGeom prst="rect">
            <a:avLst/>
          </a:prstGeom>
        </p:spPr>
        <p:txBody>
          <a:bodyPr vert="horz" lIns="91440" tIns="45720" rIns="91440" bIns="45720" rtlCol="0">
            <a:normAutofit/>
          </a:bodyPr>
          <a:lstStyle/>
          <a:p>
            <a:pPr>
              <a:lnSpc>
                <a:spcPct val="90000"/>
              </a:lnSpc>
              <a:spcAft>
                <a:spcPts val="600"/>
              </a:spcAft>
            </a:pPr>
            <a:r>
              <a:rPr lang="fr-BE" sz="2400" b="0" i="0">
                <a:solidFill>
                  <a:schemeClr val="bg1"/>
                </a:solidFill>
                <a:effectLst/>
                <a:latin typeface="+mj-lt"/>
              </a:rPr>
              <a:t>Et même si cette chose est finalement effacée du serveur, il peut y avoir des copies qui ont été faites et qui sont stockées ailleurs. </a:t>
            </a:r>
            <a:r>
              <a:rPr lang="fr-BE" sz="2400" b="0" i="0" dirty="0">
                <a:solidFill>
                  <a:schemeClr val="bg1"/>
                </a:solidFill>
                <a:effectLst/>
                <a:latin typeface="+mj-lt"/>
              </a:rPr>
              <a:t>Par exemple, quelqu'un pourrait avoir enregistré ta photo ou ton message sur son propre ordinateur. Ou le serveur pourrait avoir fait une sauvegarde de toutes les choses qu'il avait à un moment donné, y compris ta chose supprimée.</a:t>
            </a:r>
          </a:p>
        </p:txBody>
      </p:sp>
      <p:sp>
        <p:nvSpPr>
          <p:cNvPr id="14" name="Rectangle 13">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87578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nature, plein air, sol, plage&#10;&#10;Description générée automatiquement">
            <a:extLst>
              <a:ext uri="{FF2B5EF4-FFF2-40B4-BE49-F238E27FC236}">
                <a16:creationId xmlns:a16="http://schemas.microsoft.com/office/drawing/2014/main" id="{199CE7F2-74E0-B4FF-A4B7-4C60E5F91F1B}"/>
              </a:ext>
            </a:extLst>
          </p:cNvPr>
          <p:cNvPicPr>
            <a:picLocks noChangeAspect="1"/>
          </p:cNvPicPr>
          <p:nvPr>
            <p:custDataLst>
              <p:tags r:id="rId2"/>
            </p:custDataLst>
          </p:nvPr>
        </p:nvPicPr>
        <p:blipFill rotWithShape="1">
          <a:blip r:embed="rId6">
            <a:extLst>
              <a:ext uri="{28A0092B-C50C-407E-A947-70E740481C1C}">
                <a14:useLocalDpi xmlns:a14="http://schemas.microsoft.com/office/drawing/2010/main" val="0"/>
              </a:ext>
            </a:extLst>
          </a:blip>
          <a:srcRect l="19278" r="1" b="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ZoneTexte 2">
            <a:extLst>
              <a:ext uri="{FF2B5EF4-FFF2-40B4-BE49-F238E27FC236}">
                <a16:creationId xmlns:a16="http://schemas.microsoft.com/office/drawing/2014/main" id="{2189DBDC-A4C2-9AF9-CEF9-FE7E0433F55E}"/>
              </a:ext>
            </a:extLst>
          </p:cNvPr>
          <p:cNvSpPr txBox="1"/>
          <p:nvPr>
            <p:custDataLst>
              <p:tags r:id="rId4"/>
            </p:custDataLst>
          </p:nvPr>
        </p:nvSpPr>
        <p:spPr>
          <a:xfrm>
            <a:off x="5942372" y="2850411"/>
            <a:ext cx="5432271" cy="3742762"/>
          </a:xfrm>
          <a:prstGeom prst="rect">
            <a:avLst/>
          </a:prstGeom>
        </p:spPr>
        <p:txBody>
          <a:bodyPr vert="horz" lIns="91440" tIns="45720" rIns="91440" bIns="45720" rtlCol="0">
            <a:normAutofit/>
          </a:bodyPr>
          <a:lstStyle/>
          <a:p>
            <a:pPr>
              <a:lnSpc>
                <a:spcPct val="90000"/>
              </a:lnSpc>
              <a:spcAft>
                <a:spcPts val="600"/>
              </a:spcAft>
            </a:pPr>
            <a:r>
              <a:rPr lang="fr-BE" sz="2800" b="0" i="0">
                <a:effectLst/>
                <a:latin typeface="+mj-lt"/>
              </a:rPr>
              <a:t>C'est pourquoi on dit que "Internet n'oublie jamais". </a:t>
            </a:r>
            <a:r>
              <a:rPr lang="fr-BE" sz="2800" b="0" i="0" dirty="0">
                <a:effectLst/>
                <a:latin typeface="+mj-lt"/>
              </a:rPr>
              <a:t>Même si tu supprimes quelque chose, il est possible qu'une trace de cette chose reste quelque part sur Internet. C'est pour cela qu'il est important de bien réfléchir avant de partager quelque chose sur Internet.</a:t>
            </a:r>
          </a:p>
        </p:txBody>
      </p:sp>
    </p:spTree>
    <p:extLst>
      <p:ext uri="{BB962C8B-B14F-4D97-AF65-F5344CB8AC3E}">
        <p14:creationId xmlns:p14="http://schemas.microsoft.com/office/powerpoint/2010/main" val="16082490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CF48A3-B7C3-2A3C-159E-84DB131BCA4C}"/>
              </a:ext>
            </a:extLst>
          </p:cNvPr>
          <p:cNvSpPr>
            <a:spLocks noGrp="1"/>
          </p:cNvSpPr>
          <p:nvPr>
            <p:ph type="title"/>
            <p:custDataLst>
              <p:tags r:id="rId1"/>
            </p:custDataLst>
          </p:nvPr>
        </p:nvSpPr>
        <p:spPr/>
        <p:txBody>
          <a:bodyPr/>
          <a:lstStyle/>
          <a:p>
            <a:r>
              <a:rPr lang="fr-BE" dirty="0"/>
              <a:t>Internet n’oublie jamais</a:t>
            </a:r>
          </a:p>
        </p:txBody>
      </p:sp>
      <p:sp>
        <p:nvSpPr>
          <p:cNvPr id="4" name="ZoneTexte 3">
            <a:extLst>
              <a:ext uri="{FF2B5EF4-FFF2-40B4-BE49-F238E27FC236}">
                <a16:creationId xmlns:a16="http://schemas.microsoft.com/office/drawing/2014/main" id="{2AB00B7C-5AB5-2D98-EAD7-96461BA7462B}"/>
              </a:ext>
            </a:extLst>
          </p:cNvPr>
          <p:cNvSpPr txBox="1"/>
          <p:nvPr>
            <p:custDataLst>
              <p:tags r:id="rId2"/>
            </p:custDataLst>
          </p:nvPr>
        </p:nvSpPr>
        <p:spPr>
          <a:xfrm>
            <a:off x="838200" y="1413826"/>
            <a:ext cx="10515599" cy="4893647"/>
          </a:xfrm>
          <a:prstGeom prst="rect">
            <a:avLst/>
          </a:prstGeom>
          <a:noFill/>
        </p:spPr>
        <p:txBody>
          <a:bodyPr wrap="square">
            <a:spAutoFit/>
          </a:bodyPr>
          <a:lstStyle/>
          <a:p>
            <a:pPr marL="285750" indent="-285750" algn="l">
              <a:buFont typeface="Arial" panose="020B0604020202020204" pitchFamily="34" charset="0"/>
              <a:buChar char="•"/>
            </a:pPr>
            <a:r>
              <a:rPr lang="fr-FR" sz="2400" b="0" i="0" dirty="0">
                <a:solidFill>
                  <a:srgbClr val="374151"/>
                </a:solidFill>
                <a:effectLst/>
                <a:latin typeface="+mj-lt"/>
              </a:rPr>
              <a:t>Quand tu mets quelque chose sur Internet, que ce soit une photo, un commentaire ou même un "j'aime" sur un post, cela peut rester sur Internet pour toujours, même si tu l'effaces de ton compte. On dit souvent "Internet n'oublie jamais" pour exprimer cette idée.</a:t>
            </a:r>
          </a:p>
          <a:p>
            <a:pPr marL="285750" indent="-285750" algn="l">
              <a:buFont typeface="Arial" panose="020B0604020202020204" pitchFamily="34" charset="0"/>
              <a:buChar char="•"/>
            </a:pPr>
            <a:r>
              <a:rPr lang="fr-FR" sz="2400" b="0" i="0" dirty="0">
                <a:solidFill>
                  <a:srgbClr val="374151"/>
                </a:solidFill>
                <a:effectLst/>
                <a:latin typeface="+mj-lt"/>
              </a:rPr>
              <a:t>C'est important de le savoir, car certaines choses que tu peux trouver drôles ou intéressantes maintenant peuvent ne pas te plaire plus tard, quand tu seras plus grand. Par exemple, tu pourrais regretter une photo embarrassante que tu as partagée ou un commentaire impoli que tu as fait.</a:t>
            </a:r>
          </a:p>
          <a:p>
            <a:pPr marL="285750" indent="-285750" algn="l">
              <a:buFont typeface="Arial" panose="020B0604020202020204" pitchFamily="34" charset="0"/>
              <a:buChar char="•"/>
            </a:pPr>
            <a:r>
              <a:rPr lang="fr-FR" sz="2400" b="0" i="0" dirty="0">
                <a:solidFill>
                  <a:srgbClr val="374151"/>
                </a:solidFill>
                <a:effectLst/>
                <a:latin typeface="+mj-lt"/>
              </a:rPr>
              <a:t>De plus, les informations que tu partages sur Internet peuvent aussi être vues par des personnes que tu ne connais pas, comme les amis de tes amis, les enseignants, ou même les futurs employeurs. Ils pourraient se faire une idée de toi basée sur ces informations. C'est un peu comme si tout ce que tu faisais sur Internet était une lettre ouverte que tout le monde peut lire.</a:t>
            </a:r>
          </a:p>
        </p:txBody>
      </p:sp>
    </p:spTree>
    <p:extLst>
      <p:ext uri="{BB962C8B-B14F-4D97-AF65-F5344CB8AC3E}">
        <p14:creationId xmlns:p14="http://schemas.microsoft.com/office/powerpoint/2010/main" val="944118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CF48A3-B7C3-2A3C-159E-84DB131BCA4C}"/>
              </a:ext>
            </a:extLst>
          </p:cNvPr>
          <p:cNvSpPr>
            <a:spLocks noGrp="1"/>
          </p:cNvSpPr>
          <p:nvPr>
            <p:ph type="title"/>
            <p:custDataLst>
              <p:tags r:id="rId1"/>
            </p:custDataLst>
          </p:nvPr>
        </p:nvSpPr>
        <p:spPr/>
        <p:txBody>
          <a:bodyPr/>
          <a:lstStyle/>
          <a:p>
            <a:r>
              <a:rPr lang="fr-BE" dirty="0"/>
              <a:t>Internet n’oublie jamais</a:t>
            </a:r>
          </a:p>
        </p:txBody>
      </p:sp>
      <p:sp>
        <p:nvSpPr>
          <p:cNvPr id="4" name="ZoneTexte 3">
            <a:extLst>
              <a:ext uri="{FF2B5EF4-FFF2-40B4-BE49-F238E27FC236}">
                <a16:creationId xmlns:a16="http://schemas.microsoft.com/office/drawing/2014/main" id="{2AB00B7C-5AB5-2D98-EAD7-96461BA7462B}"/>
              </a:ext>
            </a:extLst>
          </p:cNvPr>
          <p:cNvSpPr txBox="1"/>
          <p:nvPr>
            <p:custDataLst>
              <p:tags r:id="rId2"/>
            </p:custDataLst>
          </p:nvPr>
        </p:nvSpPr>
        <p:spPr>
          <a:xfrm>
            <a:off x="838200" y="1413826"/>
            <a:ext cx="10515599" cy="4154984"/>
          </a:xfrm>
          <a:prstGeom prst="rect">
            <a:avLst/>
          </a:prstGeom>
          <a:noFill/>
        </p:spPr>
        <p:txBody>
          <a:bodyPr wrap="square">
            <a:spAutoFit/>
          </a:bodyPr>
          <a:lstStyle/>
          <a:p>
            <a:pPr algn="l"/>
            <a:r>
              <a:rPr lang="fr-FR" sz="2400" b="1" i="0" dirty="0">
                <a:solidFill>
                  <a:srgbClr val="374151"/>
                </a:solidFill>
                <a:effectLst/>
                <a:latin typeface="+mj-lt"/>
              </a:rPr>
              <a:t>Voici les dangers :</a:t>
            </a:r>
          </a:p>
          <a:p>
            <a:pPr algn="l"/>
            <a:endParaRPr lang="fr-FR" sz="2400" b="0" i="0" dirty="0">
              <a:solidFill>
                <a:srgbClr val="374151"/>
              </a:solidFill>
              <a:effectLst/>
              <a:latin typeface="+mj-lt"/>
            </a:endParaRPr>
          </a:p>
          <a:p>
            <a:pPr marL="342900" indent="-342900" algn="l">
              <a:buFont typeface="Arial" panose="020B0604020202020204" pitchFamily="34" charset="0"/>
              <a:buChar char="•"/>
            </a:pPr>
            <a:r>
              <a:rPr lang="fr-FR" sz="2400" b="0" i="0" dirty="0">
                <a:solidFill>
                  <a:srgbClr val="374151"/>
                </a:solidFill>
                <a:effectLst/>
                <a:latin typeface="+mj-lt"/>
              </a:rPr>
              <a:t>Si tu partages des informations personnelles, comme ton adresse, ton numéro de téléphone ou ta date de naissance, des personnes mal intentionnées peuvent les utiliser pour t'ennuyer ou te faire du mal. C'est pour cela qu'il est important de ne jamais partager ce genre d'informations sur Internet.</a:t>
            </a:r>
          </a:p>
          <a:p>
            <a:pPr marL="342900" indent="-342900" algn="l">
              <a:buFont typeface="Arial" panose="020B0604020202020204" pitchFamily="34" charset="0"/>
              <a:buChar char="•"/>
            </a:pPr>
            <a:r>
              <a:rPr lang="fr-FR" sz="2400" b="0" i="0" dirty="0">
                <a:solidFill>
                  <a:srgbClr val="374151"/>
                </a:solidFill>
                <a:effectLst/>
                <a:latin typeface="+mj-lt"/>
              </a:rPr>
              <a:t>Des photos ou des commentaires que tu regrettes plus tard peuvent être difficiles, voire impossibles à effacer complètement de l'Internet. Ils peuvent être copiés, partagés, ou enregistrés par d'autres personnes et </a:t>
            </a:r>
            <a:r>
              <a:rPr lang="fr-FR" sz="2400" b="0" i="0" dirty="0" err="1">
                <a:solidFill>
                  <a:srgbClr val="374151"/>
                </a:solidFill>
                <a:effectLst/>
                <a:latin typeface="+mj-lt"/>
              </a:rPr>
              <a:t>réapparaître</a:t>
            </a:r>
            <a:r>
              <a:rPr lang="fr-FR" sz="2400" b="0" i="0" dirty="0">
                <a:solidFill>
                  <a:srgbClr val="374151"/>
                </a:solidFill>
                <a:effectLst/>
                <a:latin typeface="+mj-lt"/>
              </a:rPr>
              <a:t> quand tu t'y attends le moins.</a:t>
            </a:r>
          </a:p>
          <a:p>
            <a:pPr algn="l"/>
            <a:endParaRPr lang="fr-FR" sz="2400" b="0" i="0" dirty="0">
              <a:solidFill>
                <a:srgbClr val="374151"/>
              </a:solidFill>
              <a:effectLst/>
              <a:latin typeface="+mj-lt"/>
            </a:endParaRPr>
          </a:p>
        </p:txBody>
      </p:sp>
    </p:spTree>
    <p:extLst>
      <p:ext uri="{BB962C8B-B14F-4D97-AF65-F5344CB8AC3E}">
        <p14:creationId xmlns:p14="http://schemas.microsoft.com/office/powerpoint/2010/main" val="555930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CF48A3-B7C3-2A3C-159E-84DB131BCA4C}"/>
              </a:ext>
            </a:extLst>
          </p:cNvPr>
          <p:cNvSpPr>
            <a:spLocks noGrp="1"/>
          </p:cNvSpPr>
          <p:nvPr>
            <p:ph type="title"/>
            <p:custDataLst>
              <p:tags r:id="rId1"/>
            </p:custDataLst>
          </p:nvPr>
        </p:nvSpPr>
        <p:spPr/>
        <p:txBody>
          <a:bodyPr/>
          <a:lstStyle/>
          <a:p>
            <a:r>
              <a:rPr lang="fr-BE" dirty="0"/>
              <a:t>Internet n’oublie jamais</a:t>
            </a:r>
          </a:p>
        </p:txBody>
      </p:sp>
      <p:sp>
        <p:nvSpPr>
          <p:cNvPr id="5" name="Rectangle 2">
            <a:extLst>
              <a:ext uri="{FF2B5EF4-FFF2-40B4-BE49-F238E27FC236}">
                <a16:creationId xmlns:a16="http://schemas.microsoft.com/office/drawing/2014/main" id="{B02DA391-328B-A20B-379C-AC4296824A43}"/>
              </a:ext>
            </a:extLst>
          </p:cNvPr>
          <p:cNvSpPr>
            <a:spLocks noChangeArrowheads="1"/>
          </p:cNvSpPr>
          <p:nvPr>
            <p:custDataLst>
              <p:tags r:id="rId2"/>
            </p:custDataLst>
          </p:nvPr>
        </p:nvSpPr>
        <p:spPr bwMode="auto">
          <a:xfrm>
            <a:off x="838200" y="2044990"/>
            <a:ext cx="1051560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800" b="0" i="0" u="none" strike="noStrike" cap="none" normalizeH="0" baseline="0" dirty="0">
                <a:ln>
                  <a:noFill/>
                </a:ln>
                <a:solidFill>
                  <a:schemeClr val="tx1"/>
                </a:solidFill>
                <a:effectLst/>
                <a:latin typeface="+mj-lt"/>
              </a:rPr>
              <a:t>Alors, souviens-toi :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fr-FR" altLang="fr-FR" sz="2800" b="0" i="0" u="none" strike="noStrike" cap="none" normalizeH="0" baseline="0" dirty="0">
                <a:ln>
                  <a:noFill/>
                </a:ln>
                <a:solidFill>
                  <a:schemeClr val="tx1"/>
                </a:solidFill>
                <a:effectLst/>
                <a:latin typeface="+mj-lt"/>
              </a:rPr>
              <a:t>avant de partager quelque chose sur Internet, demande-toi si tu seras toujours à l'aise avec cela dans le futur.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fr-FR" altLang="fr-FR" sz="2800" dirty="0">
                <a:latin typeface="+mj-lt"/>
              </a:rPr>
              <a:t>S</a:t>
            </a:r>
            <a:r>
              <a:rPr kumimoji="0" lang="fr-FR" altLang="fr-FR" sz="2800" b="0" i="0" u="none" strike="noStrike" cap="none" normalizeH="0" baseline="0" dirty="0">
                <a:ln>
                  <a:noFill/>
                </a:ln>
                <a:solidFill>
                  <a:schemeClr val="tx1"/>
                </a:solidFill>
                <a:effectLst/>
                <a:latin typeface="+mj-lt"/>
              </a:rPr>
              <a:t>i tu as des doutes ou des questions, demande toujours à un adulte de confiance.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fr-FR" altLang="fr-FR" sz="2800" b="0" i="0" u="none" strike="noStrike" cap="none" normalizeH="0" baseline="0" dirty="0">
                <a:ln>
                  <a:noFill/>
                </a:ln>
                <a:solidFill>
                  <a:schemeClr val="tx1"/>
                </a:solidFill>
                <a:effectLst/>
                <a:latin typeface="+mj-lt"/>
              </a:rPr>
              <a:t>Internet est un outil formidable, mais il est important de l'utiliser de manière réfléchie et sécurisée.</a:t>
            </a:r>
          </a:p>
        </p:txBody>
      </p:sp>
    </p:spTree>
    <p:extLst>
      <p:ext uri="{BB962C8B-B14F-4D97-AF65-F5344CB8AC3E}">
        <p14:creationId xmlns:p14="http://schemas.microsoft.com/office/powerpoint/2010/main" val="2708937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36FC0B96-707F-679B-1FF9-CB11C555F60B}"/>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838200" y="1862138"/>
            <a:ext cx="5919788" cy="4414838"/>
          </a:xfrm>
          <a:prstGeom prst="rect">
            <a:avLst/>
          </a:prstGeom>
        </p:spPr>
      </p:pic>
      <p:pic>
        <p:nvPicPr>
          <p:cNvPr id="4" name="Image 3">
            <a:extLst>
              <a:ext uri="{FF2B5EF4-FFF2-40B4-BE49-F238E27FC236}">
                <a16:creationId xmlns:a16="http://schemas.microsoft.com/office/drawing/2014/main" id="{8BE47270-EEC3-1C66-8F76-1DC32B7D3C16}"/>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6827838" y="1862138"/>
            <a:ext cx="4521200" cy="4414838"/>
          </a:xfrm>
          <a:prstGeom prst="rect">
            <a:avLst/>
          </a:prstGeom>
        </p:spPr>
      </p:pic>
      <p:sp>
        <p:nvSpPr>
          <p:cNvPr id="2" name="Titre 1">
            <a:extLst>
              <a:ext uri="{FF2B5EF4-FFF2-40B4-BE49-F238E27FC236}">
                <a16:creationId xmlns:a16="http://schemas.microsoft.com/office/drawing/2014/main" id="{4559A503-0D4C-580D-644F-F994EF4C23B6}"/>
              </a:ext>
            </a:extLst>
          </p:cNvPr>
          <p:cNvSpPr>
            <a:spLocks noGrp="1"/>
          </p:cNvSpPr>
          <p:nvPr>
            <p:ph type="title"/>
            <p:custDataLst>
              <p:tags r:id="rId4"/>
            </p:custDataLst>
          </p:nvPr>
        </p:nvSpPr>
        <p:spPr>
          <a:xfrm>
            <a:off x="838200" y="184805"/>
            <a:ext cx="10515600" cy="1505883"/>
          </a:xfrm>
        </p:spPr>
        <p:txBody>
          <a:bodyPr anchor="ctr">
            <a:normAutofit/>
          </a:bodyPr>
          <a:lstStyle/>
          <a:p>
            <a:r>
              <a:rPr lang="fr-BE" sz="5200"/>
              <a:t>Images de réflexion</a:t>
            </a:r>
          </a:p>
        </p:txBody>
      </p:sp>
    </p:spTree>
    <p:extLst>
      <p:ext uri="{BB962C8B-B14F-4D97-AF65-F5344CB8AC3E}">
        <p14:creationId xmlns:p14="http://schemas.microsoft.com/office/powerpoint/2010/main" val="35280578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618B1D7B-3E45-91EA-40F9-4A746D5D9549}"/>
              </a:ext>
            </a:extLst>
          </p:cNvPr>
          <p:cNvPicPr>
            <a:picLocks noChangeAspect="1"/>
          </p:cNvPicPr>
          <p:nvPr>
            <p:custDataLst>
              <p:tags r:id="rId3"/>
            </p:custDataLst>
          </p:nvPr>
        </p:nvPicPr>
        <p:blipFill rotWithShape="1">
          <a:blip r:embed="rId9">
            <a:extLst>
              <a:ext uri="{28A0092B-C50C-407E-A947-70E740481C1C}">
                <a14:useLocalDpi xmlns:a14="http://schemas.microsoft.com/office/drawing/2010/main" val="0"/>
              </a:ext>
            </a:extLst>
          </a:blip>
          <a:srcRect t="24845" b="21876"/>
          <a:stretch/>
        </p:blipFill>
        <p:spPr bwMode="auto">
          <a:xfrm>
            <a:off x="641180" y="1728416"/>
            <a:ext cx="6410084" cy="3415228"/>
          </a:xfrm>
          <a:prstGeom prst="rect">
            <a:avLst/>
          </a:prstGeom>
          <a:noFill/>
          <a:extLst>
            <a:ext uri="{53640926-AAD7-44D8-BBD7-CCE9431645EC}">
              <a14:shadowObscured xmlns:a14="http://schemas.microsoft.com/office/drawing/2010/main"/>
            </a:ext>
          </a:extLst>
        </p:spPr>
      </p:pic>
      <p:sp>
        <p:nvSpPr>
          <p:cNvPr id="23" name="Rectangle 22">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descr="RÃ©sultat de recherche d'images pour &quot;caricature Ã©volution homme internet&quot;">
            <a:extLst>
              <a:ext uri="{FF2B5EF4-FFF2-40B4-BE49-F238E27FC236}">
                <a16:creationId xmlns:a16="http://schemas.microsoft.com/office/drawing/2014/main" id="{AA3119F9-21C1-37FD-8DC0-CA42E1E81EEF}"/>
              </a:ext>
            </a:extLst>
          </p:cNvPr>
          <p:cNvPicPr>
            <a:picLocks noChangeAspect="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bwMode="auto">
          <a:xfrm>
            <a:off x="7892120" y="643467"/>
            <a:ext cx="3462451" cy="2475653"/>
          </a:xfrm>
          <a:prstGeom prst="rect">
            <a:avLst/>
          </a:prstGeom>
          <a:noFill/>
        </p:spPr>
      </p:pic>
      <p:sp>
        <p:nvSpPr>
          <p:cNvPr id="25" name="Rectangle 24">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FECE88E0-B543-4531-6631-DA6CE6FDE253}"/>
              </a:ext>
            </a:extLst>
          </p:cNvPr>
          <p:cNvPicPr>
            <a:picLocks noChangeAspect="1"/>
          </p:cNvPicPr>
          <p:nvPr>
            <p:custDataLst>
              <p:tags r:id="rId7"/>
            </p:custDataLst>
          </p:nvPr>
        </p:nvPicPr>
        <p:blipFill>
          <a:blip r:embed="rId11">
            <a:extLst>
              <a:ext uri="{28A0092B-C50C-407E-A947-70E740481C1C}">
                <a14:useLocalDpi xmlns:a14="http://schemas.microsoft.com/office/drawing/2010/main" val="0"/>
              </a:ext>
            </a:extLst>
          </a:blip>
          <a:stretch>
            <a:fillRect/>
          </a:stretch>
        </p:blipFill>
        <p:spPr bwMode="auto">
          <a:xfrm>
            <a:off x="7695873" y="3788977"/>
            <a:ext cx="3854945" cy="2390065"/>
          </a:xfrm>
          <a:prstGeom prst="rect">
            <a:avLst/>
          </a:prstGeom>
          <a:noFill/>
        </p:spPr>
      </p:pic>
    </p:spTree>
    <p:extLst>
      <p:ext uri="{BB962C8B-B14F-4D97-AF65-F5344CB8AC3E}">
        <p14:creationId xmlns:p14="http://schemas.microsoft.com/office/powerpoint/2010/main" val="2412230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6C4012-EA96-B419-44B2-C900618B21A2}"/>
              </a:ext>
            </a:extLst>
          </p:cNvPr>
          <p:cNvSpPr>
            <a:spLocks noGrp="1"/>
          </p:cNvSpPr>
          <p:nvPr>
            <p:ph type="title"/>
            <p:custDataLst>
              <p:tags r:id="rId1"/>
            </p:custDataLst>
          </p:nvPr>
        </p:nvSpPr>
        <p:spPr/>
        <p:txBody>
          <a:bodyPr/>
          <a:lstStyle/>
          <a:p>
            <a:r>
              <a:rPr lang="fr-BE" dirty="0"/>
              <a:t>Le test</a:t>
            </a:r>
          </a:p>
        </p:txBody>
      </p:sp>
      <p:sp>
        <p:nvSpPr>
          <p:cNvPr id="3" name="Espace réservé du texte 2">
            <a:extLst>
              <a:ext uri="{FF2B5EF4-FFF2-40B4-BE49-F238E27FC236}">
                <a16:creationId xmlns:a16="http://schemas.microsoft.com/office/drawing/2014/main" id="{1F5C3D00-3EC7-1105-AB1C-7EE2BA20453B}"/>
              </a:ext>
            </a:extLst>
          </p:cNvPr>
          <p:cNvSpPr>
            <a:spLocks noGrp="1"/>
          </p:cNvSpPr>
          <p:nvPr>
            <p:ph type="body" idx="1"/>
            <p:custDataLst>
              <p:tags r:id="rId2"/>
            </p:custDataLst>
          </p:nvPr>
        </p:nvSpPr>
        <p:spPr/>
        <p:txBody>
          <a:bodyPr/>
          <a:lstStyle/>
          <a:p>
            <a:r>
              <a:rPr lang="fr-BE" dirty="0"/>
              <a:t>A. Questionnaire</a:t>
            </a:r>
          </a:p>
        </p:txBody>
      </p:sp>
      <p:sp>
        <p:nvSpPr>
          <p:cNvPr id="4" name="Espace réservé du contenu 3">
            <a:extLst>
              <a:ext uri="{FF2B5EF4-FFF2-40B4-BE49-F238E27FC236}">
                <a16:creationId xmlns:a16="http://schemas.microsoft.com/office/drawing/2014/main" id="{DC477C47-7BC7-44E1-8B5F-AF79E139485A}"/>
              </a:ext>
            </a:extLst>
          </p:cNvPr>
          <p:cNvSpPr>
            <a:spLocks noGrp="1"/>
          </p:cNvSpPr>
          <p:nvPr>
            <p:ph sz="half" idx="2"/>
            <p:custDataLst>
              <p:tags r:id="rId3"/>
            </p:custDataLst>
          </p:nvPr>
        </p:nvSpPr>
        <p:spPr/>
        <p:txBody>
          <a:bodyPr>
            <a:normAutofit lnSpcReduction="10000"/>
          </a:bodyPr>
          <a:lstStyle/>
          <a:p>
            <a:pPr marL="0" indent="0">
              <a:buNone/>
            </a:pPr>
            <a:r>
              <a:rPr lang="fr-BE" dirty="0">
                <a:latin typeface="+mj-lt"/>
              </a:rPr>
              <a:t>Tu vas recevoir un test qui se compose de deux parties :</a:t>
            </a:r>
          </a:p>
          <a:p>
            <a:pPr marL="514350" indent="-514350">
              <a:buFont typeface="+mj-lt"/>
              <a:buAutoNum type="arabicPeriod"/>
            </a:pPr>
            <a:r>
              <a:rPr lang="fr-BE" dirty="0">
                <a:latin typeface="+mj-lt"/>
              </a:rPr>
              <a:t>Sur internet, j’aime surtout…</a:t>
            </a:r>
          </a:p>
          <a:p>
            <a:pPr marL="514350" indent="-514350">
              <a:buFont typeface="+mj-lt"/>
              <a:buAutoNum type="arabicPeriod"/>
            </a:pPr>
            <a:r>
              <a:rPr lang="fr-BE" dirty="0">
                <a:latin typeface="+mj-lt"/>
              </a:rPr>
              <a:t>Sur internet, je suis plutôt…</a:t>
            </a:r>
          </a:p>
          <a:p>
            <a:pPr marL="0" indent="0">
              <a:buNone/>
            </a:pPr>
            <a:endParaRPr lang="fr-BE" dirty="0">
              <a:latin typeface="+mj-lt"/>
            </a:endParaRPr>
          </a:p>
          <a:p>
            <a:pPr marL="0" indent="0">
              <a:buNone/>
            </a:pPr>
            <a:r>
              <a:rPr lang="fr-BE" dirty="0">
                <a:latin typeface="+mj-lt"/>
              </a:rPr>
              <a:t>Pour chacun de ces tests, tu obtiendras un certain nombre de symboles et de points qui te permettront d’aller à l’étape B.</a:t>
            </a:r>
          </a:p>
          <a:p>
            <a:endParaRPr lang="fr-BE" dirty="0">
              <a:latin typeface="+mj-lt"/>
            </a:endParaRPr>
          </a:p>
        </p:txBody>
      </p:sp>
      <p:sp>
        <p:nvSpPr>
          <p:cNvPr id="5" name="Espace réservé du texte 4">
            <a:extLst>
              <a:ext uri="{FF2B5EF4-FFF2-40B4-BE49-F238E27FC236}">
                <a16:creationId xmlns:a16="http://schemas.microsoft.com/office/drawing/2014/main" id="{87FD004D-8BA6-B55F-92C8-A2635725E945}"/>
              </a:ext>
            </a:extLst>
          </p:cNvPr>
          <p:cNvSpPr>
            <a:spLocks noGrp="1"/>
          </p:cNvSpPr>
          <p:nvPr>
            <p:ph type="body" sz="quarter" idx="3"/>
            <p:custDataLst>
              <p:tags r:id="rId4"/>
            </p:custDataLst>
          </p:nvPr>
        </p:nvSpPr>
        <p:spPr/>
        <p:txBody>
          <a:bodyPr/>
          <a:lstStyle/>
          <a:p>
            <a:r>
              <a:rPr lang="fr-BE" dirty="0"/>
              <a:t>B. L’analyse</a:t>
            </a:r>
          </a:p>
        </p:txBody>
      </p:sp>
      <p:sp>
        <p:nvSpPr>
          <p:cNvPr id="6" name="Espace réservé du contenu 5">
            <a:extLst>
              <a:ext uri="{FF2B5EF4-FFF2-40B4-BE49-F238E27FC236}">
                <a16:creationId xmlns:a16="http://schemas.microsoft.com/office/drawing/2014/main" id="{E7DEAD27-65CB-B6AF-6F3C-C82EDB52AC3F}"/>
              </a:ext>
            </a:extLst>
          </p:cNvPr>
          <p:cNvSpPr>
            <a:spLocks noGrp="1"/>
          </p:cNvSpPr>
          <p:nvPr>
            <p:ph sz="quarter" idx="4"/>
            <p:custDataLst>
              <p:tags r:id="rId5"/>
            </p:custDataLst>
          </p:nvPr>
        </p:nvSpPr>
        <p:spPr/>
        <p:txBody>
          <a:bodyPr>
            <a:normAutofit lnSpcReduction="10000"/>
          </a:bodyPr>
          <a:lstStyle/>
          <a:p>
            <a:pPr marL="0" indent="0">
              <a:buNone/>
            </a:pPr>
            <a:r>
              <a:rPr lang="fr-BE" dirty="0">
                <a:latin typeface="+mj-lt"/>
              </a:rPr>
              <a:t>Maintenant que tu as finalisé les deux tests, tu vas pouvoir accéder à la fiche qui te correspond.</a:t>
            </a:r>
          </a:p>
          <a:p>
            <a:pPr marL="0" indent="0">
              <a:buNone/>
            </a:pPr>
            <a:r>
              <a:rPr lang="fr-BE" dirty="0">
                <a:latin typeface="+mj-lt"/>
              </a:rPr>
              <a:t>Les fiches sont disponibles sur Cursus dans le cours de numérique.</a:t>
            </a:r>
          </a:p>
        </p:txBody>
      </p:sp>
      <p:sp>
        <p:nvSpPr>
          <p:cNvPr id="8" name="ZoneTexte 7">
            <a:extLst>
              <a:ext uri="{FF2B5EF4-FFF2-40B4-BE49-F238E27FC236}">
                <a16:creationId xmlns:a16="http://schemas.microsoft.com/office/drawing/2014/main" id="{F538F00C-7683-59DE-F717-7A8AE87CB81E}"/>
              </a:ext>
            </a:extLst>
          </p:cNvPr>
          <p:cNvSpPr txBox="1"/>
          <p:nvPr>
            <p:custDataLst>
              <p:tags r:id="rId6"/>
            </p:custDataLst>
          </p:nvPr>
        </p:nvSpPr>
        <p:spPr>
          <a:xfrm>
            <a:off x="827088" y="1275189"/>
            <a:ext cx="10515600" cy="830997"/>
          </a:xfrm>
          <a:prstGeom prst="rect">
            <a:avLst/>
          </a:prstGeom>
          <a:noFill/>
        </p:spPr>
        <p:txBody>
          <a:bodyPr wrap="square">
            <a:spAutoFit/>
          </a:bodyPr>
          <a:lstStyle/>
          <a:p>
            <a:pPr marL="0" indent="0">
              <a:buNone/>
            </a:pPr>
            <a:r>
              <a:rPr lang="fr-BE" sz="2400" dirty="0">
                <a:latin typeface="+mj-lt"/>
              </a:rPr>
              <a:t>Ces tests se font de manière individuelle. Nous mettrons en commun lorsque toutes les étapes seront passées.</a:t>
            </a:r>
          </a:p>
        </p:txBody>
      </p:sp>
      <p:pic>
        <p:nvPicPr>
          <p:cNvPr id="10" name="Image 9" descr="Une image contenant capture d’écran, Graphique, conception, motif&#10;&#10;Description générée automatiquement">
            <a:extLst>
              <a:ext uri="{FF2B5EF4-FFF2-40B4-BE49-F238E27FC236}">
                <a16:creationId xmlns:a16="http://schemas.microsoft.com/office/drawing/2014/main" id="{C45A783D-59DD-194C-76D6-03488E6E072D}"/>
              </a:ext>
            </a:extLst>
          </p:cNvPr>
          <p:cNvPicPr>
            <a:picLocks noChangeAspect="1"/>
          </p:cNvPicPr>
          <p:nvPr>
            <p:custDataLst>
              <p:tags r:id="rId7"/>
            </p:custDataLst>
          </p:nvPr>
        </p:nvPicPr>
        <p:blipFill>
          <a:blip r:embed="rId9">
            <a:extLst>
              <a:ext uri="{28A0092B-C50C-407E-A947-70E740481C1C}">
                <a14:useLocalDpi xmlns:a14="http://schemas.microsoft.com/office/drawing/2010/main" val="0"/>
              </a:ext>
            </a:extLst>
          </a:blip>
          <a:stretch>
            <a:fillRect/>
          </a:stretch>
        </p:blipFill>
        <p:spPr>
          <a:xfrm>
            <a:off x="7978848" y="4732298"/>
            <a:ext cx="1569891" cy="1569891"/>
          </a:xfrm>
          <a:prstGeom prst="rect">
            <a:avLst/>
          </a:prstGeom>
        </p:spPr>
      </p:pic>
    </p:spTree>
    <p:extLst>
      <p:ext uri="{BB962C8B-B14F-4D97-AF65-F5344CB8AC3E}">
        <p14:creationId xmlns:p14="http://schemas.microsoft.com/office/powerpoint/2010/main" val="1848996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6">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8">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0">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descr="Evolution de l'homme vers l'informatique">
            <a:extLst>
              <a:ext uri="{FF2B5EF4-FFF2-40B4-BE49-F238E27FC236}">
                <a16:creationId xmlns:a16="http://schemas.microsoft.com/office/drawing/2014/main" id="{7A9B50B0-9A53-565A-A268-BF09E5405BBC}"/>
              </a:ext>
            </a:extLst>
          </p:cNvPr>
          <p:cNvPicPr>
            <a:picLocks noChangeAspect="1"/>
          </p:cNvPicPr>
          <p:nvPr>
            <p:custDataLst>
              <p:tags r:id="rId4"/>
            </p:custDataLst>
          </p:nvPr>
        </p:nvPicPr>
        <p:blipFill>
          <a:blip r:embed="rId6">
            <a:extLst>
              <a:ext uri="{28A0092B-C50C-407E-A947-70E740481C1C}">
                <a14:useLocalDpi xmlns:a14="http://schemas.microsoft.com/office/drawing/2010/main" val="0"/>
              </a:ext>
            </a:extLst>
          </a:blip>
          <a:stretch>
            <a:fillRect/>
          </a:stretch>
        </p:blipFill>
        <p:spPr bwMode="auto">
          <a:xfrm>
            <a:off x="1120477" y="1547668"/>
            <a:ext cx="9951041" cy="3756517"/>
          </a:xfrm>
          <a:prstGeom prst="rect">
            <a:avLst/>
          </a:prstGeom>
          <a:noFill/>
        </p:spPr>
      </p:pic>
    </p:spTree>
    <p:extLst>
      <p:ext uri="{BB962C8B-B14F-4D97-AF65-F5344CB8AC3E}">
        <p14:creationId xmlns:p14="http://schemas.microsoft.com/office/powerpoint/2010/main" val="2779898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7" name="Rectangle 15366">
            <a:extLst>
              <a:ext uri="{FF2B5EF4-FFF2-40B4-BE49-F238E27FC236}">
                <a16:creationId xmlns:a16="http://schemas.microsoft.com/office/drawing/2014/main" id="{C6B158B5-50B5-4927-A367-7C9F3AFE5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26401AA-FCAA-B465-0F81-5A26A6F5D2AF}"/>
              </a:ext>
            </a:extLst>
          </p:cNvPr>
          <p:cNvSpPr>
            <a:spLocks noGrp="1"/>
          </p:cNvSpPr>
          <p:nvPr>
            <p:ph type="title"/>
            <p:custDataLst>
              <p:tags r:id="rId2"/>
            </p:custDataLst>
          </p:nvPr>
        </p:nvSpPr>
        <p:spPr>
          <a:xfrm>
            <a:off x="6981824" y="1367673"/>
            <a:ext cx="4375151" cy="1016073"/>
          </a:xfrm>
        </p:spPr>
        <p:txBody>
          <a:bodyPr vert="horz" lIns="91440" tIns="45720" rIns="91440" bIns="45720" rtlCol="0" anchor="b">
            <a:normAutofit/>
          </a:bodyPr>
          <a:lstStyle/>
          <a:p>
            <a:pPr algn="r"/>
            <a:r>
              <a:rPr lang="en-US" sz="6100" dirty="0">
                <a:solidFill>
                  <a:schemeClr val="bg1"/>
                </a:solidFill>
              </a:rPr>
              <a:t>Internet ?</a:t>
            </a:r>
          </a:p>
        </p:txBody>
      </p:sp>
      <p:sp>
        <p:nvSpPr>
          <p:cNvPr id="3" name="Espace réservé du texte 2">
            <a:extLst>
              <a:ext uri="{FF2B5EF4-FFF2-40B4-BE49-F238E27FC236}">
                <a16:creationId xmlns:a16="http://schemas.microsoft.com/office/drawing/2014/main" id="{51668CBA-1135-B2FB-EF04-0BD6AAE40A6C}"/>
              </a:ext>
            </a:extLst>
          </p:cNvPr>
          <p:cNvSpPr>
            <a:spLocks noGrp="1"/>
          </p:cNvSpPr>
          <p:nvPr>
            <p:ph type="body" idx="1"/>
            <p:custDataLst>
              <p:tags r:id="rId3"/>
            </p:custDataLst>
          </p:nvPr>
        </p:nvSpPr>
        <p:spPr>
          <a:xfrm>
            <a:off x="6979182" y="2383746"/>
            <a:ext cx="4377793" cy="2914972"/>
          </a:xfrm>
        </p:spPr>
        <p:txBody>
          <a:bodyPr vert="horz" lIns="91440" tIns="45720" rIns="91440" bIns="45720" rtlCol="0">
            <a:normAutofit/>
          </a:bodyPr>
          <a:lstStyle/>
          <a:p>
            <a:pPr algn="r"/>
            <a:r>
              <a:rPr lang="fr-BE" dirty="0">
                <a:solidFill>
                  <a:schemeClr val="bg1"/>
                </a:solidFill>
                <a:latin typeface="+mj-lt"/>
              </a:rPr>
              <a:t>Tu vas prendre quelques minutes pour réfléchir à la signification de ce mot.</a:t>
            </a:r>
          </a:p>
          <a:p>
            <a:pPr algn="r"/>
            <a:r>
              <a:rPr lang="fr-BE" dirty="0">
                <a:solidFill>
                  <a:srgbClr val="FFFF00"/>
                </a:solidFill>
                <a:latin typeface="+mj-lt"/>
              </a:rPr>
              <a:t>Au brouillon, écris une explication, comme si tu expliquais à une autre personne qui ne sait pas ce que c’est internet</a:t>
            </a:r>
            <a:r>
              <a:rPr lang="fr-BE" dirty="0">
                <a:solidFill>
                  <a:schemeClr val="bg1"/>
                </a:solidFill>
                <a:latin typeface="+mj-lt"/>
              </a:rPr>
              <a:t>.</a:t>
            </a:r>
          </a:p>
        </p:txBody>
      </p:sp>
      <p:pic>
        <p:nvPicPr>
          <p:cNvPr id="15362" name="Picture 2" descr="Se poser la question, c'est le début de la réponse.">
            <a:extLst>
              <a:ext uri="{FF2B5EF4-FFF2-40B4-BE49-F238E27FC236}">
                <a16:creationId xmlns:a16="http://schemas.microsoft.com/office/drawing/2014/main" id="{60F5FC62-7404-D31C-2D95-F2043B3A9CCD}"/>
              </a:ext>
            </a:extLst>
          </p:cNvPr>
          <p:cNvPicPr>
            <a:picLocks noChangeAspect="1" noChangeArrowheads="1"/>
          </p:cNvPicPr>
          <p:nvPr>
            <p:custDataLst>
              <p:tags r:id="rId4"/>
            </p:custDataLst>
          </p:nvPr>
        </p:nvPicPr>
        <p:blipFill rotWithShape="1">
          <a:blip r:embed="rId8">
            <a:extLst>
              <a:ext uri="{28A0092B-C50C-407E-A947-70E740481C1C}">
                <a14:useLocalDpi xmlns:a14="http://schemas.microsoft.com/office/drawing/2010/main" val="0"/>
              </a:ext>
            </a:extLst>
          </a:blip>
          <a:srcRect l="8876"/>
          <a:stretch/>
        </p:blipFill>
        <p:spPr bwMode="auto">
          <a:xfrm>
            <a:off x="1" y="2"/>
            <a:ext cx="6249303" cy="6857998"/>
          </a:xfrm>
          <a:custGeom>
            <a:avLst/>
            <a:gdLst/>
            <a:ahLst/>
            <a:cxnLst/>
            <a:rect l="l" t="t" r="r" b="b"/>
            <a:pathLst>
              <a:path w="6249303" h="6857998">
                <a:moveTo>
                  <a:pt x="5497146" y="6118149"/>
                </a:moveTo>
                <a:cubicBezTo>
                  <a:pt x="5503695" y="6124102"/>
                  <a:pt x="5511317" y="6129341"/>
                  <a:pt x="5518366" y="6133723"/>
                </a:cubicBezTo>
                <a:cubicBezTo>
                  <a:pt x="5525509" y="6138152"/>
                  <a:pt x="5530855" y="6143474"/>
                  <a:pt x="5534525" y="6149380"/>
                </a:cubicBezTo>
                <a:lnTo>
                  <a:pt x="5540000" y="6166562"/>
                </a:lnTo>
                <a:lnTo>
                  <a:pt x="5534525" y="6149379"/>
                </a:lnTo>
                <a:cubicBezTo>
                  <a:pt x="5530855" y="6143474"/>
                  <a:pt x="5525509" y="6138152"/>
                  <a:pt x="5518366" y="6133722"/>
                </a:cubicBezTo>
                <a:cubicBezTo>
                  <a:pt x="5511317" y="6129341"/>
                  <a:pt x="5503695" y="6124102"/>
                  <a:pt x="5497146" y="6118149"/>
                </a:cubicBezTo>
                <a:close/>
                <a:moveTo>
                  <a:pt x="5405304" y="4941372"/>
                </a:moveTo>
                <a:lnTo>
                  <a:pt x="5408634" y="4950869"/>
                </a:lnTo>
                <a:lnTo>
                  <a:pt x="5418318" y="4991382"/>
                </a:lnTo>
                <a:lnTo>
                  <a:pt x="5408634" y="4950868"/>
                </a:lnTo>
                <a:close/>
                <a:moveTo>
                  <a:pt x="5409242" y="4749807"/>
                </a:moveTo>
                <a:cubicBezTo>
                  <a:pt x="5397106" y="4762826"/>
                  <a:pt x="5396249" y="4781365"/>
                  <a:pt x="5394535" y="4799797"/>
                </a:cubicBezTo>
                <a:cubicBezTo>
                  <a:pt x="5396249" y="4781365"/>
                  <a:pt x="5397106" y="4762827"/>
                  <a:pt x="5409242" y="4749807"/>
                </a:cubicBezTo>
                <a:close/>
                <a:moveTo>
                  <a:pt x="5427041" y="4543185"/>
                </a:moveTo>
                <a:cubicBezTo>
                  <a:pt x="5428019" y="4548281"/>
                  <a:pt x="5430065" y="4553662"/>
                  <a:pt x="5432447" y="4557092"/>
                </a:cubicBezTo>
                <a:cubicBezTo>
                  <a:pt x="5444067" y="4573618"/>
                  <a:pt x="5452855" y="4588275"/>
                  <a:pt x="5458810" y="4602021"/>
                </a:cubicBezTo>
                <a:cubicBezTo>
                  <a:pt x="5452855" y="4588275"/>
                  <a:pt x="5444067" y="4573618"/>
                  <a:pt x="5432447" y="4557091"/>
                </a:cubicBezTo>
                <a:close/>
                <a:moveTo>
                  <a:pt x="5893259" y="2819253"/>
                </a:moveTo>
                <a:lnTo>
                  <a:pt x="5904902" y="2827484"/>
                </a:lnTo>
                <a:lnTo>
                  <a:pt x="5904904" y="2827486"/>
                </a:lnTo>
                <a:lnTo>
                  <a:pt x="5933407" y="2861156"/>
                </a:lnTo>
                <a:lnTo>
                  <a:pt x="5923753" y="2842392"/>
                </a:lnTo>
                <a:lnTo>
                  <a:pt x="5904904" y="2827486"/>
                </a:lnTo>
                <a:lnTo>
                  <a:pt x="5904902" y="2827483"/>
                </a:lnTo>
                <a:close/>
                <a:moveTo>
                  <a:pt x="5823604" y="1974015"/>
                </a:moveTo>
                <a:lnTo>
                  <a:pt x="5817090" y="1999763"/>
                </a:lnTo>
                <a:cubicBezTo>
                  <a:pt x="5813281" y="2008056"/>
                  <a:pt x="5807601" y="2016020"/>
                  <a:pt x="5799362" y="2023547"/>
                </a:cubicBezTo>
                <a:cubicBezTo>
                  <a:pt x="5815841" y="2008497"/>
                  <a:pt x="5822079" y="1991685"/>
                  <a:pt x="5823604" y="1974015"/>
                </a:cubicBezTo>
                <a:close/>
                <a:moveTo>
                  <a:pt x="5806410" y="1768838"/>
                </a:moveTo>
                <a:cubicBezTo>
                  <a:pt x="5802029" y="1774411"/>
                  <a:pt x="5799266" y="1779948"/>
                  <a:pt x="5797809" y="1785412"/>
                </a:cubicBezTo>
                <a:lnTo>
                  <a:pt x="5797028" y="1801558"/>
                </a:lnTo>
                <a:cubicBezTo>
                  <a:pt x="5795361" y="1790986"/>
                  <a:pt x="5797647" y="1779981"/>
                  <a:pt x="5806410" y="1768838"/>
                </a:cubicBezTo>
                <a:close/>
                <a:moveTo>
                  <a:pt x="5915999" y="520953"/>
                </a:moveTo>
                <a:lnTo>
                  <a:pt x="5909271" y="549926"/>
                </a:lnTo>
                <a:lnTo>
                  <a:pt x="5903017" y="566616"/>
                </a:lnTo>
                <a:lnTo>
                  <a:pt x="5897067" y="581804"/>
                </a:lnTo>
                <a:lnTo>
                  <a:pt x="5896649" y="583595"/>
                </a:lnTo>
                <a:lnTo>
                  <a:pt x="5894474" y="589388"/>
                </a:lnTo>
                <a:cubicBezTo>
                  <a:pt x="5892074" y="597005"/>
                  <a:pt x="5890316" y="604728"/>
                  <a:pt x="5889851" y="612658"/>
                </a:cubicBezTo>
                <a:lnTo>
                  <a:pt x="5896649" y="583595"/>
                </a:lnTo>
                <a:lnTo>
                  <a:pt x="5902965" y="566754"/>
                </a:lnTo>
                <a:lnTo>
                  <a:pt x="5903017" y="566616"/>
                </a:lnTo>
                <a:lnTo>
                  <a:pt x="5908855" y="551717"/>
                </a:lnTo>
                <a:lnTo>
                  <a:pt x="5909271" y="549926"/>
                </a:lnTo>
                <a:lnTo>
                  <a:pt x="5911436" y="544146"/>
                </a:lnTo>
                <a:cubicBezTo>
                  <a:pt x="5913823" y="536547"/>
                  <a:pt x="5915561" y="528850"/>
                  <a:pt x="5915999" y="520953"/>
                </a:cubicBezTo>
                <a:close/>
                <a:moveTo>
                  <a:pt x="5864896" y="268794"/>
                </a:moveTo>
                <a:cubicBezTo>
                  <a:pt x="5862371" y="279176"/>
                  <a:pt x="5860668" y="289296"/>
                  <a:pt x="5860021" y="299164"/>
                </a:cubicBezTo>
                <a:cubicBezTo>
                  <a:pt x="5859371" y="309031"/>
                  <a:pt x="5859776" y="318646"/>
                  <a:pt x="5861466" y="328017"/>
                </a:cubicBezTo>
                <a:close/>
                <a:moveTo>
                  <a:pt x="0" y="0"/>
                </a:moveTo>
                <a:lnTo>
                  <a:pt x="6182312" y="0"/>
                </a:lnTo>
                <a:lnTo>
                  <a:pt x="6178097" y="24480"/>
                </a:lnTo>
                <a:cubicBezTo>
                  <a:pt x="6175612" y="32636"/>
                  <a:pt x="6171850" y="40471"/>
                  <a:pt x="6166086" y="47806"/>
                </a:cubicBezTo>
                <a:cubicBezTo>
                  <a:pt x="6151226" y="66857"/>
                  <a:pt x="6154655" y="85336"/>
                  <a:pt x="6156942" y="105718"/>
                </a:cubicBezTo>
                <a:cubicBezTo>
                  <a:pt x="6158656" y="121150"/>
                  <a:pt x="6158085" y="136963"/>
                  <a:pt x="6158277" y="152584"/>
                </a:cubicBezTo>
                <a:cubicBezTo>
                  <a:pt x="6158846" y="180017"/>
                  <a:pt x="6159037" y="207450"/>
                  <a:pt x="6159990" y="234883"/>
                </a:cubicBezTo>
                <a:cubicBezTo>
                  <a:pt x="6160370" y="243648"/>
                  <a:pt x="6165135" y="252600"/>
                  <a:pt x="6164373" y="261173"/>
                </a:cubicBezTo>
                <a:cubicBezTo>
                  <a:pt x="6160752" y="300800"/>
                  <a:pt x="6155037" y="340425"/>
                  <a:pt x="6151798" y="380050"/>
                </a:cubicBezTo>
                <a:cubicBezTo>
                  <a:pt x="6149894" y="402529"/>
                  <a:pt x="6153511" y="425581"/>
                  <a:pt x="6150846" y="447870"/>
                </a:cubicBezTo>
                <a:cubicBezTo>
                  <a:pt x="6147798" y="473587"/>
                  <a:pt x="6139988" y="498733"/>
                  <a:pt x="6135223" y="524262"/>
                </a:cubicBezTo>
                <a:cubicBezTo>
                  <a:pt x="6133891" y="531310"/>
                  <a:pt x="6135606" y="539121"/>
                  <a:pt x="6135985" y="546552"/>
                </a:cubicBezTo>
                <a:cubicBezTo>
                  <a:pt x="6136367" y="554933"/>
                  <a:pt x="6137129" y="563125"/>
                  <a:pt x="6137320" y="571508"/>
                </a:cubicBezTo>
                <a:cubicBezTo>
                  <a:pt x="6137702" y="597037"/>
                  <a:pt x="6137129" y="622564"/>
                  <a:pt x="6138464" y="648092"/>
                </a:cubicBezTo>
                <a:cubicBezTo>
                  <a:pt x="6139225" y="663713"/>
                  <a:pt x="6147035" y="680096"/>
                  <a:pt x="6144177" y="694576"/>
                </a:cubicBezTo>
                <a:cubicBezTo>
                  <a:pt x="6138654" y="724104"/>
                  <a:pt x="6151036" y="753633"/>
                  <a:pt x="6140750" y="783158"/>
                </a:cubicBezTo>
                <a:cubicBezTo>
                  <a:pt x="6137702" y="792306"/>
                  <a:pt x="6145322" y="804877"/>
                  <a:pt x="6145702" y="815929"/>
                </a:cubicBezTo>
                <a:cubicBezTo>
                  <a:pt x="6146654" y="843552"/>
                  <a:pt x="6146464" y="871173"/>
                  <a:pt x="6146274" y="898797"/>
                </a:cubicBezTo>
                <a:cubicBezTo>
                  <a:pt x="6146084" y="923562"/>
                  <a:pt x="6148750" y="949281"/>
                  <a:pt x="6143416" y="973095"/>
                </a:cubicBezTo>
                <a:cubicBezTo>
                  <a:pt x="6137702" y="998052"/>
                  <a:pt x="6138464" y="1020529"/>
                  <a:pt x="6144940" y="1044725"/>
                </a:cubicBezTo>
                <a:cubicBezTo>
                  <a:pt x="6149322" y="1061298"/>
                  <a:pt x="6149894" y="1078826"/>
                  <a:pt x="6151226" y="1095972"/>
                </a:cubicBezTo>
                <a:cubicBezTo>
                  <a:pt x="6152750" y="1114449"/>
                  <a:pt x="6148750" y="1134834"/>
                  <a:pt x="6155037" y="1151600"/>
                </a:cubicBezTo>
                <a:cubicBezTo>
                  <a:pt x="6173706" y="1201512"/>
                  <a:pt x="6177706" y="1252757"/>
                  <a:pt x="6177706" y="1304955"/>
                </a:cubicBezTo>
                <a:cubicBezTo>
                  <a:pt x="6177706" y="1314483"/>
                  <a:pt x="6175041" y="1324198"/>
                  <a:pt x="6172183" y="1333341"/>
                </a:cubicBezTo>
                <a:cubicBezTo>
                  <a:pt x="6155037" y="1386684"/>
                  <a:pt x="6156560" y="1440216"/>
                  <a:pt x="6167039" y="1494509"/>
                </a:cubicBezTo>
                <a:cubicBezTo>
                  <a:pt x="6169325" y="1505751"/>
                  <a:pt x="6169706" y="1518324"/>
                  <a:pt x="6167421" y="1529563"/>
                </a:cubicBezTo>
                <a:cubicBezTo>
                  <a:pt x="6160752" y="1561189"/>
                  <a:pt x="6149702" y="1591859"/>
                  <a:pt x="6144940" y="1623675"/>
                </a:cubicBezTo>
                <a:cubicBezTo>
                  <a:pt x="6137129" y="1676253"/>
                  <a:pt x="6163417" y="1721785"/>
                  <a:pt x="6180565" y="1768838"/>
                </a:cubicBezTo>
                <a:cubicBezTo>
                  <a:pt x="6196758" y="1813610"/>
                  <a:pt x="6233335" y="1851709"/>
                  <a:pt x="6225142" y="1904673"/>
                </a:cubicBezTo>
                <a:cubicBezTo>
                  <a:pt x="6224381" y="1910004"/>
                  <a:pt x="6229524" y="1915912"/>
                  <a:pt x="6230858" y="1921817"/>
                </a:cubicBezTo>
                <a:cubicBezTo>
                  <a:pt x="6234479" y="1938009"/>
                  <a:pt x="6238857" y="1954202"/>
                  <a:pt x="6240574" y="1970586"/>
                </a:cubicBezTo>
                <a:cubicBezTo>
                  <a:pt x="6242861" y="1990589"/>
                  <a:pt x="6242100" y="2010974"/>
                  <a:pt x="6244004" y="2030977"/>
                </a:cubicBezTo>
                <a:cubicBezTo>
                  <a:pt x="6245147" y="2043835"/>
                  <a:pt x="6247242" y="2056600"/>
                  <a:pt x="6249052" y="2069340"/>
                </a:cubicBezTo>
                <a:lnTo>
                  <a:pt x="6249303" y="2072225"/>
                </a:lnTo>
                <a:lnTo>
                  <a:pt x="6249303" y="2131532"/>
                </a:lnTo>
                <a:lnTo>
                  <a:pt x="6248432" y="2138304"/>
                </a:lnTo>
                <a:cubicBezTo>
                  <a:pt x="6246241" y="2148519"/>
                  <a:pt x="6243623" y="2158712"/>
                  <a:pt x="6241908" y="2168903"/>
                </a:cubicBezTo>
                <a:cubicBezTo>
                  <a:pt x="6237145" y="2197670"/>
                  <a:pt x="6238479" y="2229296"/>
                  <a:pt x="6226286" y="2254633"/>
                </a:cubicBezTo>
                <a:cubicBezTo>
                  <a:pt x="6213332" y="2281683"/>
                  <a:pt x="6207426" y="2307402"/>
                  <a:pt x="6211426" y="2335405"/>
                </a:cubicBezTo>
                <a:cubicBezTo>
                  <a:pt x="6212760" y="2344741"/>
                  <a:pt x="6220762" y="2356744"/>
                  <a:pt x="6228952" y="2360933"/>
                </a:cubicBezTo>
                <a:cubicBezTo>
                  <a:pt x="6247241" y="2370270"/>
                  <a:pt x="6250481" y="2383032"/>
                  <a:pt x="6244193" y="2400369"/>
                </a:cubicBezTo>
                <a:cubicBezTo>
                  <a:pt x="6238857" y="2415420"/>
                  <a:pt x="6236192" y="2433897"/>
                  <a:pt x="6225904" y="2444184"/>
                </a:cubicBezTo>
                <a:cubicBezTo>
                  <a:pt x="6196758" y="2473333"/>
                  <a:pt x="6195806" y="2510483"/>
                  <a:pt x="6187996" y="2546678"/>
                </a:cubicBezTo>
                <a:cubicBezTo>
                  <a:pt x="6183231" y="2568774"/>
                  <a:pt x="6183041" y="2589352"/>
                  <a:pt x="6186279" y="2611450"/>
                </a:cubicBezTo>
                <a:cubicBezTo>
                  <a:pt x="6193518" y="2659455"/>
                  <a:pt x="6183231" y="2706131"/>
                  <a:pt x="6170087" y="2752235"/>
                </a:cubicBezTo>
                <a:cubicBezTo>
                  <a:pt x="6161325" y="2782716"/>
                  <a:pt x="6155990" y="2813958"/>
                  <a:pt x="6147035" y="2844248"/>
                </a:cubicBezTo>
                <a:cubicBezTo>
                  <a:pt x="6140177" y="2866918"/>
                  <a:pt x="6131985" y="2889587"/>
                  <a:pt x="6120937" y="2910353"/>
                </a:cubicBezTo>
                <a:cubicBezTo>
                  <a:pt x="6104743" y="2940455"/>
                  <a:pt x="6080358" y="2966742"/>
                  <a:pt x="6086835" y="3005035"/>
                </a:cubicBezTo>
                <a:cubicBezTo>
                  <a:pt x="6092550" y="3038756"/>
                  <a:pt x="6080550" y="3069235"/>
                  <a:pt x="6069119" y="3100099"/>
                </a:cubicBezTo>
                <a:cubicBezTo>
                  <a:pt x="6060737" y="3122770"/>
                  <a:pt x="6052162" y="3145436"/>
                  <a:pt x="6046828" y="3168870"/>
                </a:cubicBezTo>
                <a:cubicBezTo>
                  <a:pt x="6040542" y="3196686"/>
                  <a:pt x="6043210" y="3228119"/>
                  <a:pt x="6031589" y="3252885"/>
                </a:cubicBezTo>
                <a:cubicBezTo>
                  <a:pt x="6019396" y="3278795"/>
                  <a:pt x="6027588" y="3300319"/>
                  <a:pt x="6031017" y="3323372"/>
                </a:cubicBezTo>
                <a:cubicBezTo>
                  <a:pt x="6036353" y="3360139"/>
                  <a:pt x="6046258" y="3396719"/>
                  <a:pt x="6033685" y="3433866"/>
                </a:cubicBezTo>
                <a:cubicBezTo>
                  <a:pt x="6018444" y="3479015"/>
                  <a:pt x="6002060" y="3523785"/>
                  <a:pt x="5987583" y="3569124"/>
                </a:cubicBezTo>
                <a:cubicBezTo>
                  <a:pt x="5982056" y="3586653"/>
                  <a:pt x="5979770" y="3605509"/>
                  <a:pt x="5977295" y="3623799"/>
                </a:cubicBezTo>
                <a:cubicBezTo>
                  <a:pt x="5975197" y="3641134"/>
                  <a:pt x="5980533" y="3661899"/>
                  <a:pt x="5972533" y="3675238"/>
                </a:cubicBezTo>
                <a:cubicBezTo>
                  <a:pt x="5951958" y="3709529"/>
                  <a:pt x="5941860" y="3744770"/>
                  <a:pt x="5941860" y="3784397"/>
                </a:cubicBezTo>
                <a:cubicBezTo>
                  <a:pt x="5941860" y="3799258"/>
                  <a:pt x="5933287" y="3813737"/>
                  <a:pt x="5931762" y="3828785"/>
                </a:cubicBezTo>
                <a:cubicBezTo>
                  <a:pt x="5929858" y="3849362"/>
                  <a:pt x="5924714" y="3872985"/>
                  <a:pt x="5931955" y="3890891"/>
                </a:cubicBezTo>
                <a:cubicBezTo>
                  <a:pt x="5949100" y="3932993"/>
                  <a:pt x="5934810" y="3967091"/>
                  <a:pt x="5917857" y="4003861"/>
                </a:cubicBezTo>
                <a:cubicBezTo>
                  <a:pt x="5901092" y="4040058"/>
                  <a:pt x="5887757" y="4078159"/>
                  <a:pt x="5876707" y="4116641"/>
                </a:cubicBezTo>
                <a:cubicBezTo>
                  <a:pt x="5872706" y="4131119"/>
                  <a:pt x="5879375" y="4148453"/>
                  <a:pt x="5880708" y="4164458"/>
                </a:cubicBezTo>
                <a:cubicBezTo>
                  <a:pt x="5881089" y="4170174"/>
                  <a:pt x="5881661" y="4176461"/>
                  <a:pt x="5879756" y="4181603"/>
                </a:cubicBezTo>
                <a:cubicBezTo>
                  <a:pt x="5861466" y="4231324"/>
                  <a:pt x="5847560" y="4281810"/>
                  <a:pt x="5857085" y="4335722"/>
                </a:cubicBezTo>
                <a:cubicBezTo>
                  <a:pt x="5858038" y="4340674"/>
                  <a:pt x="5855942" y="4346201"/>
                  <a:pt x="5854608" y="4351154"/>
                </a:cubicBezTo>
                <a:cubicBezTo>
                  <a:pt x="5847751" y="4375349"/>
                  <a:pt x="5836892" y="4398972"/>
                  <a:pt x="5834415" y="4423545"/>
                </a:cubicBezTo>
                <a:cubicBezTo>
                  <a:pt x="5828319" y="4484127"/>
                  <a:pt x="5825841" y="4545086"/>
                  <a:pt x="5821841" y="4606053"/>
                </a:cubicBezTo>
                <a:cubicBezTo>
                  <a:pt x="5821653" y="4609863"/>
                  <a:pt x="5821653" y="4613864"/>
                  <a:pt x="5820317" y="4617291"/>
                </a:cubicBezTo>
                <a:cubicBezTo>
                  <a:pt x="5812125" y="4639772"/>
                  <a:pt x="5814794" y="4659393"/>
                  <a:pt x="5830414" y="4678445"/>
                </a:cubicBezTo>
                <a:cubicBezTo>
                  <a:pt x="5837273" y="4686828"/>
                  <a:pt x="5840892" y="4698258"/>
                  <a:pt x="5844703" y="4708734"/>
                </a:cubicBezTo>
                <a:cubicBezTo>
                  <a:pt x="5850418" y="4724167"/>
                  <a:pt x="5855942" y="4739978"/>
                  <a:pt x="5859562" y="4755980"/>
                </a:cubicBezTo>
                <a:cubicBezTo>
                  <a:pt x="5862991" y="4771793"/>
                  <a:pt x="5867753" y="4788747"/>
                  <a:pt x="5865088" y="4803988"/>
                </a:cubicBezTo>
                <a:cubicBezTo>
                  <a:pt x="5860326" y="4831420"/>
                  <a:pt x="5849657" y="4857522"/>
                  <a:pt x="5842606" y="4884572"/>
                </a:cubicBezTo>
                <a:cubicBezTo>
                  <a:pt x="5840129" y="4893907"/>
                  <a:pt x="5840512" y="4904195"/>
                  <a:pt x="5840321" y="4913909"/>
                </a:cubicBezTo>
                <a:cubicBezTo>
                  <a:pt x="5839750" y="4936201"/>
                  <a:pt x="5845274" y="4959061"/>
                  <a:pt x="5829462" y="4979253"/>
                </a:cubicBezTo>
                <a:cubicBezTo>
                  <a:pt x="5814602" y="4997922"/>
                  <a:pt x="5818983" y="5016785"/>
                  <a:pt x="5830223" y="5036405"/>
                </a:cubicBezTo>
                <a:cubicBezTo>
                  <a:pt x="5838225" y="5050504"/>
                  <a:pt x="5844513" y="5066505"/>
                  <a:pt x="5847560" y="5082317"/>
                </a:cubicBezTo>
                <a:cubicBezTo>
                  <a:pt x="5851752" y="5104036"/>
                  <a:pt x="5853466" y="5125562"/>
                  <a:pt x="5850988" y="5148995"/>
                </a:cubicBezTo>
                <a:cubicBezTo>
                  <a:pt x="5849275" y="5165570"/>
                  <a:pt x="5848512" y="5179097"/>
                  <a:pt x="5838416" y="5192051"/>
                </a:cubicBezTo>
                <a:cubicBezTo>
                  <a:pt x="5836892" y="5194145"/>
                  <a:pt x="5836510" y="5197955"/>
                  <a:pt x="5836703" y="5200813"/>
                </a:cubicBezTo>
                <a:cubicBezTo>
                  <a:pt x="5839941" y="5238343"/>
                  <a:pt x="5838225" y="5275491"/>
                  <a:pt x="5835937" y="5313403"/>
                </a:cubicBezTo>
                <a:cubicBezTo>
                  <a:pt x="5832892" y="5361598"/>
                  <a:pt x="5841844" y="5412276"/>
                  <a:pt x="5873849" y="5453995"/>
                </a:cubicBezTo>
                <a:cubicBezTo>
                  <a:pt x="5878613" y="5460092"/>
                  <a:pt x="5880708" y="5469236"/>
                  <a:pt x="5881852" y="5477239"/>
                </a:cubicBezTo>
                <a:cubicBezTo>
                  <a:pt x="5886804" y="5514957"/>
                  <a:pt x="5890233" y="5552869"/>
                  <a:pt x="5895758" y="5590590"/>
                </a:cubicBezTo>
                <a:cubicBezTo>
                  <a:pt x="5898806" y="5611164"/>
                  <a:pt x="5901474" y="5632691"/>
                  <a:pt x="5909856" y="5651360"/>
                </a:cubicBezTo>
                <a:cubicBezTo>
                  <a:pt x="5918047" y="5669647"/>
                  <a:pt x="5927762" y="5684320"/>
                  <a:pt x="5910618" y="5695178"/>
                </a:cubicBezTo>
                <a:cubicBezTo>
                  <a:pt x="5919762" y="5714607"/>
                  <a:pt x="5927383" y="5731564"/>
                  <a:pt x="5935573" y="5748136"/>
                </a:cubicBezTo>
                <a:cubicBezTo>
                  <a:pt x="5938620" y="5754234"/>
                  <a:pt x="5943575" y="5759378"/>
                  <a:pt x="5946433" y="5765474"/>
                </a:cubicBezTo>
                <a:cubicBezTo>
                  <a:pt x="5949481" y="5771953"/>
                  <a:pt x="5951385" y="5779191"/>
                  <a:pt x="5952911" y="5786239"/>
                </a:cubicBezTo>
                <a:cubicBezTo>
                  <a:pt x="5959768" y="5817674"/>
                  <a:pt x="5966054" y="5849107"/>
                  <a:pt x="5973485" y="5880348"/>
                </a:cubicBezTo>
                <a:cubicBezTo>
                  <a:pt x="5975008" y="5886447"/>
                  <a:pt x="5981104" y="5891590"/>
                  <a:pt x="5985103" y="5897114"/>
                </a:cubicBezTo>
                <a:cubicBezTo>
                  <a:pt x="5987772" y="5900735"/>
                  <a:pt x="5991773" y="5904353"/>
                  <a:pt x="5992345" y="5908355"/>
                </a:cubicBezTo>
                <a:cubicBezTo>
                  <a:pt x="5996917" y="5938836"/>
                  <a:pt x="6002252" y="5969124"/>
                  <a:pt x="6004537" y="5999796"/>
                </a:cubicBezTo>
                <a:cubicBezTo>
                  <a:pt x="6006440" y="6025515"/>
                  <a:pt x="6005871" y="6050282"/>
                  <a:pt x="6039018" y="6056948"/>
                </a:cubicBezTo>
                <a:cubicBezTo>
                  <a:pt x="6044734" y="6058092"/>
                  <a:pt x="6050831" y="6066284"/>
                  <a:pt x="6053687" y="6072569"/>
                </a:cubicBezTo>
                <a:cubicBezTo>
                  <a:pt x="6061879" y="6090477"/>
                  <a:pt x="6067404" y="6109530"/>
                  <a:pt x="6075785" y="6127247"/>
                </a:cubicBezTo>
                <a:cubicBezTo>
                  <a:pt x="6103790" y="6185351"/>
                  <a:pt x="6121508" y="6246121"/>
                  <a:pt x="6118269" y="6311084"/>
                </a:cubicBezTo>
                <a:cubicBezTo>
                  <a:pt x="6117317" y="6331277"/>
                  <a:pt x="6107028" y="6350899"/>
                  <a:pt x="6103217" y="6363664"/>
                </a:cubicBezTo>
                <a:cubicBezTo>
                  <a:pt x="6118269" y="6400429"/>
                  <a:pt x="6132747" y="6431292"/>
                  <a:pt x="6143606" y="6463490"/>
                </a:cubicBezTo>
                <a:cubicBezTo>
                  <a:pt x="6153322" y="6491874"/>
                  <a:pt x="6159418" y="6521593"/>
                  <a:pt x="6166466" y="6550742"/>
                </a:cubicBezTo>
                <a:cubicBezTo>
                  <a:pt x="6169135" y="6561411"/>
                  <a:pt x="6170658" y="6572269"/>
                  <a:pt x="6171993" y="6583128"/>
                </a:cubicBezTo>
                <a:cubicBezTo>
                  <a:pt x="6176183" y="6617036"/>
                  <a:pt x="6166086" y="6652472"/>
                  <a:pt x="6182089" y="6685617"/>
                </a:cubicBezTo>
                <a:cubicBezTo>
                  <a:pt x="6190471" y="6702955"/>
                  <a:pt x="6200567" y="6720103"/>
                  <a:pt x="6204949" y="6738388"/>
                </a:cubicBezTo>
                <a:cubicBezTo>
                  <a:pt x="6209712" y="6758011"/>
                  <a:pt x="6217142" y="6777207"/>
                  <a:pt x="6222453" y="6796804"/>
                </a:cubicBezTo>
                <a:lnTo>
                  <a:pt x="6227224" y="6857457"/>
                </a:lnTo>
                <a:lnTo>
                  <a:pt x="6099985" y="6857457"/>
                </a:lnTo>
                <a:lnTo>
                  <a:pt x="6099985" y="6857998"/>
                </a:lnTo>
                <a:lnTo>
                  <a:pt x="0" y="6857998"/>
                </a:lnTo>
                <a:close/>
              </a:path>
            </a:pathLst>
          </a:custGeom>
          <a:noFill/>
          <a:effectLst>
            <a:outerShdw blurRad="381000" dist="1524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sp>
        <p:nvSpPr>
          <p:cNvPr id="15369" name="Freeform: Shape 15368">
            <a:extLst>
              <a:ext uri="{FF2B5EF4-FFF2-40B4-BE49-F238E27FC236}">
                <a16:creationId xmlns:a16="http://schemas.microsoft.com/office/drawing/2014/main" id="{B01367A3-F670-4BD9-9972-F7E97FC22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371" name="Freeform: Shape 15370">
            <a:extLst>
              <a:ext uri="{FF2B5EF4-FFF2-40B4-BE49-F238E27FC236}">
                <a16:creationId xmlns:a16="http://schemas.microsoft.com/office/drawing/2014/main" id="{38C3DB02-606C-40EC-8381-7A29A1ADF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9">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73032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7" name="Rectangle 15366">
            <a:extLst>
              <a:ext uri="{FF2B5EF4-FFF2-40B4-BE49-F238E27FC236}">
                <a16:creationId xmlns:a16="http://schemas.microsoft.com/office/drawing/2014/main" id="{C6B158B5-50B5-4927-A367-7C9F3AFE5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26401AA-FCAA-B465-0F81-5A26A6F5D2AF}"/>
              </a:ext>
            </a:extLst>
          </p:cNvPr>
          <p:cNvSpPr>
            <a:spLocks noGrp="1"/>
          </p:cNvSpPr>
          <p:nvPr>
            <p:ph type="title"/>
            <p:custDataLst>
              <p:tags r:id="rId2"/>
            </p:custDataLst>
          </p:nvPr>
        </p:nvSpPr>
        <p:spPr>
          <a:xfrm>
            <a:off x="6981824" y="1367673"/>
            <a:ext cx="4375151" cy="2665509"/>
          </a:xfrm>
        </p:spPr>
        <p:txBody>
          <a:bodyPr vert="horz" lIns="91440" tIns="45720" rIns="91440" bIns="45720" rtlCol="0" anchor="b">
            <a:normAutofit/>
          </a:bodyPr>
          <a:lstStyle/>
          <a:p>
            <a:pPr algn="r"/>
            <a:r>
              <a:rPr lang="en-US" sz="7200">
                <a:solidFill>
                  <a:schemeClr val="bg1"/>
                </a:solidFill>
              </a:rPr>
              <a:t>Internet ?</a:t>
            </a:r>
          </a:p>
        </p:txBody>
      </p:sp>
      <p:sp>
        <p:nvSpPr>
          <p:cNvPr id="3" name="Espace réservé du texte 2">
            <a:extLst>
              <a:ext uri="{FF2B5EF4-FFF2-40B4-BE49-F238E27FC236}">
                <a16:creationId xmlns:a16="http://schemas.microsoft.com/office/drawing/2014/main" id="{51668CBA-1135-B2FB-EF04-0BD6AAE40A6C}"/>
              </a:ext>
            </a:extLst>
          </p:cNvPr>
          <p:cNvSpPr>
            <a:spLocks noGrp="1"/>
          </p:cNvSpPr>
          <p:nvPr>
            <p:ph type="body" idx="1"/>
            <p:custDataLst>
              <p:tags r:id="rId3"/>
            </p:custDataLst>
          </p:nvPr>
        </p:nvSpPr>
        <p:spPr>
          <a:xfrm>
            <a:off x="6979182" y="4414180"/>
            <a:ext cx="4377793" cy="884538"/>
          </a:xfrm>
        </p:spPr>
        <p:txBody>
          <a:bodyPr vert="horz" lIns="91440" tIns="45720" rIns="91440" bIns="45720" rtlCol="0">
            <a:normAutofit/>
          </a:bodyPr>
          <a:lstStyle/>
          <a:p>
            <a:pPr algn="r"/>
            <a:r>
              <a:rPr lang="fr-BE" sz="3200" dirty="0">
                <a:solidFill>
                  <a:schemeClr val="bg1"/>
                </a:solidFill>
                <a:latin typeface="+mj-lt"/>
              </a:rPr>
              <a:t>Mise en commun</a:t>
            </a:r>
          </a:p>
        </p:txBody>
      </p:sp>
      <p:pic>
        <p:nvPicPr>
          <p:cNvPr id="15362" name="Picture 2" descr="Se poser la question, c'est le début de la réponse.">
            <a:extLst>
              <a:ext uri="{FF2B5EF4-FFF2-40B4-BE49-F238E27FC236}">
                <a16:creationId xmlns:a16="http://schemas.microsoft.com/office/drawing/2014/main" id="{60F5FC62-7404-D31C-2D95-F2043B3A9CCD}"/>
              </a:ext>
            </a:extLst>
          </p:cNvPr>
          <p:cNvPicPr>
            <a:picLocks noChangeAspect="1" noChangeArrowheads="1"/>
          </p:cNvPicPr>
          <p:nvPr>
            <p:custDataLst>
              <p:tags r:id="rId4"/>
            </p:custDataLst>
          </p:nvPr>
        </p:nvPicPr>
        <p:blipFill rotWithShape="1">
          <a:blip r:embed="rId8">
            <a:extLst>
              <a:ext uri="{28A0092B-C50C-407E-A947-70E740481C1C}">
                <a14:useLocalDpi xmlns:a14="http://schemas.microsoft.com/office/drawing/2010/main" val="0"/>
              </a:ext>
            </a:extLst>
          </a:blip>
          <a:srcRect l="8876"/>
          <a:stretch/>
        </p:blipFill>
        <p:spPr bwMode="auto">
          <a:xfrm>
            <a:off x="1" y="2"/>
            <a:ext cx="6249303" cy="6857998"/>
          </a:xfrm>
          <a:custGeom>
            <a:avLst/>
            <a:gdLst/>
            <a:ahLst/>
            <a:cxnLst/>
            <a:rect l="l" t="t" r="r" b="b"/>
            <a:pathLst>
              <a:path w="6249303" h="6857998">
                <a:moveTo>
                  <a:pt x="5497146" y="6118149"/>
                </a:moveTo>
                <a:cubicBezTo>
                  <a:pt x="5503695" y="6124102"/>
                  <a:pt x="5511317" y="6129341"/>
                  <a:pt x="5518366" y="6133723"/>
                </a:cubicBezTo>
                <a:cubicBezTo>
                  <a:pt x="5525509" y="6138152"/>
                  <a:pt x="5530855" y="6143474"/>
                  <a:pt x="5534525" y="6149380"/>
                </a:cubicBezTo>
                <a:lnTo>
                  <a:pt x="5540000" y="6166562"/>
                </a:lnTo>
                <a:lnTo>
                  <a:pt x="5534525" y="6149379"/>
                </a:lnTo>
                <a:cubicBezTo>
                  <a:pt x="5530855" y="6143474"/>
                  <a:pt x="5525509" y="6138152"/>
                  <a:pt x="5518366" y="6133722"/>
                </a:cubicBezTo>
                <a:cubicBezTo>
                  <a:pt x="5511317" y="6129341"/>
                  <a:pt x="5503695" y="6124102"/>
                  <a:pt x="5497146" y="6118149"/>
                </a:cubicBezTo>
                <a:close/>
                <a:moveTo>
                  <a:pt x="5405304" y="4941372"/>
                </a:moveTo>
                <a:lnTo>
                  <a:pt x="5408634" y="4950869"/>
                </a:lnTo>
                <a:lnTo>
                  <a:pt x="5418318" y="4991382"/>
                </a:lnTo>
                <a:lnTo>
                  <a:pt x="5408634" y="4950868"/>
                </a:lnTo>
                <a:close/>
                <a:moveTo>
                  <a:pt x="5409242" y="4749807"/>
                </a:moveTo>
                <a:cubicBezTo>
                  <a:pt x="5397106" y="4762826"/>
                  <a:pt x="5396249" y="4781365"/>
                  <a:pt x="5394535" y="4799797"/>
                </a:cubicBezTo>
                <a:cubicBezTo>
                  <a:pt x="5396249" y="4781365"/>
                  <a:pt x="5397106" y="4762827"/>
                  <a:pt x="5409242" y="4749807"/>
                </a:cubicBezTo>
                <a:close/>
                <a:moveTo>
                  <a:pt x="5427041" y="4543185"/>
                </a:moveTo>
                <a:cubicBezTo>
                  <a:pt x="5428019" y="4548281"/>
                  <a:pt x="5430065" y="4553662"/>
                  <a:pt x="5432447" y="4557092"/>
                </a:cubicBezTo>
                <a:cubicBezTo>
                  <a:pt x="5444067" y="4573618"/>
                  <a:pt x="5452855" y="4588275"/>
                  <a:pt x="5458810" y="4602021"/>
                </a:cubicBezTo>
                <a:cubicBezTo>
                  <a:pt x="5452855" y="4588275"/>
                  <a:pt x="5444067" y="4573618"/>
                  <a:pt x="5432447" y="4557091"/>
                </a:cubicBezTo>
                <a:close/>
                <a:moveTo>
                  <a:pt x="5893259" y="2819253"/>
                </a:moveTo>
                <a:lnTo>
                  <a:pt x="5904902" y="2827484"/>
                </a:lnTo>
                <a:lnTo>
                  <a:pt x="5904904" y="2827486"/>
                </a:lnTo>
                <a:lnTo>
                  <a:pt x="5933407" y="2861156"/>
                </a:lnTo>
                <a:lnTo>
                  <a:pt x="5923753" y="2842392"/>
                </a:lnTo>
                <a:lnTo>
                  <a:pt x="5904904" y="2827486"/>
                </a:lnTo>
                <a:lnTo>
                  <a:pt x="5904902" y="2827483"/>
                </a:lnTo>
                <a:close/>
                <a:moveTo>
                  <a:pt x="5823604" y="1974015"/>
                </a:moveTo>
                <a:lnTo>
                  <a:pt x="5817090" y="1999763"/>
                </a:lnTo>
                <a:cubicBezTo>
                  <a:pt x="5813281" y="2008056"/>
                  <a:pt x="5807601" y="2016020"/>
                  <a:pt x="5799362" y="2023547"/>
                </a:cubicBezTo>
                <a:cubicBezTo>
                  <a:pt x="5815841" y="2008497"/>
                  <a:pt x="5822079" y="1991685"/>
                  <a:pt x="5823604" y="1974015"/>
                </a:cubicBezTo>
                <a:close/>
                <a:moveTo>
                  <a:pt x="5806410" y="1768838"/>
                </a:moveTo>
                <a:cubicBezTo>
                  <a:pt x="5802029" y="1774411"/>
                  <a:pt x="5799266" y="1779948"/>
                  <a:pt x="5797809" y="1785412"/>
                </a:cubicBezTo>
                <a:lnTo>
                  <a:pt x="5797028" y="1801558"/>
                </a:lnTo>
                <a:cubicBezTo>
                  <a:pt x="5795361" y="1790986"/>
                  <a:pt x="5797647" y="1779981"/>
                  <a:pt x="5806410" y="1768838"/>
                </a:cubicBezTo>
                <a:close/>
                <a:moveTo>
                  <a:pt x="5915999" y="520953"/>
                </a:moveTo>
                <a:lnTo>
                  <a:pt x="5909271" y="549926"/>
                </a:lnTo>
                <a:lnTo>
                  <a:pt x="5903017" y="566616"/>
                </a:lnTo>
                <a:lnTo>
                  <a:pt x="5897067" y="581804"/>
                </a:lnTo>
                <a:lnTo>
                  <a:pt x="5896649" y="583595"/>
                </a:lnTo>
                <a:lnTo>
                  <a:pt x="5894474" y="589388"/>
                </a:lnTo>
                <a:cubicBezTo>
                  <a:pt x="5892074" y="597005"/>
                  <a:pt x="5890316" y="604728"/>
                  <a:pt x="5889851" y="612658"/>
                </a:cubicBezTo>
                <a:lnTo>
                  <a:pt x="5896649" y="583595"/>
                </a:lnTo>
                <a:lnTo>
                  <a:pt x="5902965" y="566754"/>
                </a:lnTo>
                <a:lnTo>
                  <a:pt x="5903017" y="566616"/>
                </a:lnTo>
                <a:lnTo>
                  <a:pt x="5908855" y="551717"/>
                </a:lnTo>
                <a:lnTo>
                  <a:pt x="5909271" y="549926"/>
                </a:lnTo>
                <a:lnTo>
                  <a:pt x="5911436" y="544146"/>
                </a:lnTo>
                <a:cubicBezTo>
                  <a:pt x="5913823" y="536547"/>
                  <a:pt x="5915561" y="528850"/>
                  <a:pt x="5915999" y="520953"/>
                </a:cubicBezTo>
                <a:close/>
                <a:moveTo>
                  <a:pt x="5864896" y="268794"/>
                </a:moveTo>
                <a:cubicBezTo>
                  <a:pt x="5862371" y="279176"/>
                  <a:pt x="5860668" y="289296"/>
                  <a:pt x="5860021" y="299164"/>
                </a:cubicBezTo>
                <a:cubicBezTo>
                  <a:pt x="5859371" y="309031"/>
                  <a:pt x="5859776" y="318646"/>
                  <a:pt x="5861466" y="328017"/>
                </a:cubicBezTo>
                <a:close/>
                <a:moveTo>
                  <a:pt x="0" y="0"/>
                </a:moveTo>
                <a:lnTo>
                  <a:pt x="6182312" y="0"/>
                </a:lnTo>
                <a:lnTo>
                  <a:pt x="6178097" y="24480"/>
                </a:lnTo>
                <a:cubicBezTo>
                  <a:pt x="6175612" y="32636"/>
                  <a:pt x="6171850" y="40471"/>
                  <a:pt x="6166086" y="47806"/>
                </a:cubicBezTo>
                <a:cubicBezTo>
                  <a:pt x="6151226" y="66857"/>
                  <a:pt x="6154655" y="85336"/>
                  <a:pt x="6156942" y="105718"/>
                </a:cubicBezTo>
                <a:cubicBezTo>
                  <a:pt x="6158656" y="121150"/>
                  <a:pt x="6158085" y="136963"/>
                  <a:pt x="6158277" y="152584"/>
                </a:cubicBezTo>
                <a:cubicBezTo>
                  <a:pt x="6158846" y="180017"/>
                  <a:pt x="6159037" y="207450"/>
                  <a:pt x="6159990" y="234883"/>
                </a:cubicBezTo>
                <a:cubicBezTo>
                  <a:pt x="6160370" y="243648"/>
                  <a:pt x="6165135" y="252600"/>
                  <a:pt x="6164373" y="261173"/>
                </a:cubicBezTo>
                <a:cubicBezTo>
                  <a:pt x="6160752" y="300800"/>
                  <a:pt x="6155037" y="340425"/>
                  <a:pt x="6151798" y="380050"/>
                </a:cubicBezTo>
                <a:cubicBezTo>
                  <a:pt x="6149894" y="402529"/>
                  <a:pt x="6153511" y="425581"/>
                  <a:pt x="6150846" y="447870"/>
                </a:cubicBezTo>
                <a:cubicBezTo>
                  <a:pt x="6147798" y="473587"/>
                  <a:pt x="6139988" y="498733"/>
                  <a:pt x="6135223" y="524262"/>
                </a:cubicBezTo>
                <a:cubicBezTo>
                  <a:pt x="6133891" y="531310"/>
                  <a:pt x="6135606" y="539121"/>
                  <a:pt x="6135985" y="546552"/>
                </a:cubicBezTo>
                <a:cubicBezTo>
                  <a:pt x="6136367" y="554933"/>
                  <a:pt x="6137129" y="563125"/>
                  <a:pt x="6137320" y="571508"/>
                </a:cubicBezTo>
                <a:cubicBezTo>
                  <a:pt x="6137702" y="597037"/>
                  <a:pt x="6137129" y="622564"/>
                  <a:pt x="6138464" y="648092"/>
                </a:cubicBezTo>
                <a:cubicBezTo>
                  <a:pt x="6139225" y="663713"/>
                  <a:pt x="6147035" y="680096"/>
                  <a:pt x="6144177" y="694576"/>
                </a:cubicBezTo>
                <a:cubicBezTo>
                  <a:pt x="6138654" y="724104"/>
                  <a:pt x="6151036" y="753633"/>
                  <a:pt x="6140750" y="783158"/>
                </a:cubicBezTo>
                <a:cubicBezTo>
                  <a:pt x="6137702" y="792306"/>
                  <a:pt x="6145322" y="804877"/>
                  <a:pt x="6145702" y="815929"/>
                </a:cubicBezTo>
                <a:cubicBezTo>
                  <a:pt x="6146654" y="843552"/>
                  <a:pt x="6146464" y="871173"/>
                  <a:pt x="6146274" y="898797"/>
                </a:cubicBezTo>
                <a:cubicBezTo>
                  <a:pt x="6146084" y="923562"/>
                  <a:pt x="6148750" y="949281"/>
                  <a:pt x="6143416" y="973095"/>
                </a:cubicBezTo>
                <a:cubicBezTo>
                  <a:pt x="6137702" y="998052"/>
                  <a:pt x="6138464" y="1020529"/>
                  <a:pt x="6144940" y="1044725"/>
                </a:cubicBezTo>
                <a:cubicBezTo>
                  <a:pt x="6149322" y="1061298"/>
                  <a:pt x="6149894" y="1078826"/>
                  <a:pt x="6151226" y="1095972"/>
                </a:cubicBezTo>
                <a:cubicBezTo>
                  <a:pt x="6152750" y="1114449"/>
                  <a:pt x="6148750" y="1134834"/>
                  <a:pt x="6155037" y="1151600"/>
                </a:cubicBezTo>
                <a:cubicBezTo>
                  <a:pt x="6173706" y="1201512"/>
                  <a:pt x="6177706" y="1252757"/>
                  <a:pt x="6177706" y="1304955"/>
                </a:cubicBezTo>
                <a:cubicBezTo>
                  <a:pt x="6177706" y="1314483"/>
                  <a:pt x="6175041" y="1324198"/>
                  <a:pt x="6172183" y="1333341"/>
                </a:cubicBezTo>
                <a:cubicBezTo>
                  <a:pt x="6155037" y="1386684"/>
                  <a:pt x="6156560" y="1440216"/>
                  <a:pt x="6167039" y="1494509"/>
                </a:cubicBezTo>
                <a:cubicBezTo>
                  <a:pt x="6169325" y="1505751"/>
                  <a:pt x="6169706" y="1518324"/>
                  <a:pt x="6167421" y="1529563"/>
                </a:cubicBezTo>
                <a:cubicBezTo>
                  <a:pt x="6160752" y="1561189"/>
                  <a:pt x="6149702" y="1591859"/>
                  <a:pt x="6144940" y="1623675"/>
                </a:cubicBezTo>
                <a:cubicBezTo>
                  <a:pt x="6137129" y="1676253"/>
                  <a:pt x="6163417" y="1721785"/>
                  <a:pt x="6180565" y="1768838"/>
                </a:cubicBezTo>
                <a:cubicBezTo>
                  <a:pt x="6196758" y="1813610"/>
                  <a:pt x="6233335" y="1851709"/>
                  <a:pt x="6225142" y="1904673"/>
                </a:cubicBezTo>
                <a:cubicBezTo>
                  <a:pt x="6224381" y="1910004"/>
                  <a:pt x="6229524" y="1915912"/>
                  <a:pt x="6230858" y="1921817"/>
                </a:cubicBezTo>
                <a:cubicBezTo>
                  <a:pt x="6234479" y="1938009"/>
                  <a:pt x="6238857" y="1954202"/>
                  <a:pt x="6240574" y="1970586"/>
                </a:cubicBezTo>
                <a:cubicBezTo>
                  <a:pt x="6242861" y="1990589"/>
                  <a:pt x="6242100" y="2010974"/>
                  <a:pt x="6244004" y="2030977"/>
                </a:cubicBezTo>
                <a:cubicBezTo>
                  <a:pt x="6245147" y="2043835"/>
                  <a:pt x="6247242" y="2056600"/>
                  <a:pt x="6249052" y="2069340"/>
                </a:cubicBezTo>
                <a:lnTo>
                  <a:pt x="6249303" y="2072225"/>
                </a:lnTo>
                <a:lnTo>
                  <a:pt x="6249303" y="2131532"/>
                </a:lnTo>
                <a:lnTo>
                  <a:pt x="6248432" y="2138304"/>
                </a:lnTo>
                <a:cubicBezTo>
                  <a:pt x="6246241" y="2148519"/>
                  <a:pt x="6243623" y="2158712"/>
                  <a:pt x="6241908" y="2168903"/>
                </a:cubicBezTo>
                <a:cubicBezTo>
                  <a:pt x="6237145" y="2197670"/>
                  <a:pt x="6238479" y="2229296"/>
                  <a:pt x="6226286" y="2254633"/>
                </a:cubicBezTo>
                <a:cubicBezTo>
                  <a:pt x="6213332" y="2281683"/>
                  <a:pt x="6207426" y="2307402"/>
                  <a:pt x="6211426" y="2335405"/>
                </a:cubicBezTo>
                <a:cubicBezTo>
                  <a:pt x="6212760" y="2344741"/>
                  <a:pt x="6220762" y="2356744"/>
                  <a:pt x="6228952" y="2360933"/>
                </a:cubicBezTo>
                <a:cubicBezTo>
                  <a:pt x="6247241" y="2370270"/>
                  <a:pt x="6250481" y="2383032"/>
                  <a:pt x="6244193" y="2400369"/>
                </a:cubicBezTo>
                <a:cubicBezTo>
                  <a:pt x="6238857" y="2415420"/>
                  <a:pt x="6236192" y="2433897"/>
                  <a:pt x="6225904" y="2444184"/>
                </a:cubicBezTo>
                <a:cubicBezTo>
                  <a:pt x="6196758" y="2473333"/>
                  <a:pt x="6195806" y="2510483"/>
                  <a:pt x="6187996" y="2546678"/>
                </a:cubicBezTo>
                <a:cubicBezTo>
                  <a:pt x="6183231" y="2568774"/>
                  <a:pt x="6183041" y="2589352"/>
                  <a:pt x="6186279" y="2611450"/>
                </a:cubicBezTo>
                <a:cubicBezTo>
                  <a:pt x="6193518" y="2659455"/>
                  <a:pt x="6183231" y="2706131"/>
                  <a:pt x="6170087" y="2752235"/>
                </a:cubicBezTo>
                <a:cubicBezTo>
                  <a:pt x="6161325" y="2782716"/>
                  <a:pt x="6155990" y="2813958"/>
                  <a:pt x="6147035" y="2844248"/>
                </a:cubicBezTo>
                <a:cubicBezTo>
                  <a:pt x="6140177" y="2866918"/>
                  <a:pt x="6131985" y="2889587"/>
                  <a:pt x="6120937" y="2910353"/>
                </a:cubicBezTo>
                <a:cubicBezTo>
                  <a:pt x="6104743" y="2940455"/>
                  <a:pt x="6080358" y="2966742"/>
                  <a:pt x="6086835" y="3005035"/>
                </a:cubicBezTo>
                <a:cubicBezTo>
                  <a:pt x="6092550" y="3038756"/>
                  <a:pt x="6080550" y="3069235"/>
                  <a:pt x="6069119" y="3100099"/>
                </a:cubicBezTo>
                <a:cubicBezTo>
                  <a:pt x="6060737" y="3122770"/>
                  <a:pt x="6052162" y="3145436"/>
                  <a:pt x="6046828" y="3168870"/>
                </a:cubicBezTo>
                <a:cubicBezTo>
                  <a:pt x="6040542" y="3196686"/>
                  <a:pt x="6043210" y="3228119"/>
                  <a:pt x="6031589" y="3252885"/>
                </a:cubicBezTo>
                <a:cubicBezTo>
                  <a:pt x="6019396" y="3278795"/>
                  <a:pt x="6027588" y="3300319"/>
                  <a:pt x="6031017" y="3323372"/>
                </a:cubicBezTo>
                <a:cubicBezTo>
                  <a:pt x="6036353" y="3360139"/>
                  <a:pt x="6046258" y="3396719"/>
                  <a:pt x="6033685" y="3433866"/>
                </a:cubicBezTo>
                <a:cubicBezTo>
                  <a:pt x="6018444" y="3479015"/>
                  <a:pt x="6002060" y="3523785"/>
                  <a:pt x="5987583" y="3569124"/>
                </a:cubicBezTo>
                <a:cubicBezTo>
                  <a:pt x="5982056" y="3586653"/>
                  <a:pt x="5979770" y="3605509"/>
                  <a:pt x="5977295" y="3623799"/>
                </a:cubicBezTo>
                <a:cubicBezTo>
                  <a:pt x="5975197" y="3641134"/>
                  <a:pt x="5980533" y="3661899"/>
                  <a:pt x="5972533" y="3675238"/>
                </a:cubicBezTo>
                <a:cubicBezTo>
                  <a:pt x="5951958" y="3709529"/>
                  <a:pt x="5941860" y="3744770"/>
                  <a:pt x="5941860" y="3784397"/>
                </a:cubicBezTo>
                <a:cubicBezTo>
                  <a:pt x="5941860" y="3799258"/>
                  <a:pt x="5933287" y="3813737"/>
                  <a:pt x="5931762" y="3828785"/>
                </a:cubicBezTo>
                <a:cubicBezTo>
                  <a:pt x="5929858" y="3849362"/>
                  <a:pt x="5924714" y="3872985"/>
                  <a:pt x="5931955" y="3890891"/>
                </a:cubicBezTo>
                <a:cubicBezTo>
                  <a:pt x="5949100" y="3932993"/>
                  <a:pt x="5934810" y="3967091"/>
                  <a:pt x="5917857" y="4003861"/>
                </a:cubicBezTo>
                <a:cubicBezTo>
                  <a:pt x="5901092" y="4040058"/>
                  <a:pt x="5887757" y="4078159"/>
                  <a:pt x="5876707" y="4116641"/>
                </a:cubicBezTo>
                <a:cubicBezTo>
                  <a:pt x="5872706" y="4131119"/>
                  <a:pt x="5879375" y="4148453"/>
                  <a:pt x="5880708" y="4164458"/>
                </a:cubicBezTo>
                <a:cubicBezTo>
                  <a:pt x="5881089" y="4170174"/>
                  <a:pt x="5881661" y="4176461"/>
                  <a:pt x="5879756" y="4181603"/>
                </a:cubicBezTo>
                <a:cubicBezTo>
                  <a:pt x="5861466" y="4231324"/>
                  <a:pt x="5847560" y="4281810"/>
                  <a:pt x="5857085" y="4335722"/>
                </a:cubicBezTo>
                <a:cubicBezTo>
                  <a:pt x="5858038" y="4340674"/>
                  <a:pt x="5855942" y="4346201"/>
                  <a:pt x="5854608" y="4351154"/>
                </a:cubicBezTo>
                <a:cubicBezTo>
                  <a:pt x="5847751" y="4375349"/>
                  <a:pt x="5836892" y="4398972"/>
                  <a:pt x="5834415" y="4423545"/>
                </a:cubicBezTo>
                <a:cubicBezTo>
                  <a:pt x="5828319" y="4484127"/>
                  <a:pt x="5825841" y="4545086"/>
                  <a:pt x="5821841" y="4606053"/>
                </a:cubicBezTo>
                <a:cubicBezTo>
                  <a:pt x="5821653" y="4609863"/>
                  <a:pt x="5821653" y="4613864"/>
                  <a:pt x="5820317" y="4617291"/>
                </a:cubicBezTo>
                <a:cubicBezTo>
                  <a:pt x="5812125" y="4639772"/>
                  <a:pt x="5814794" y="4659393"/>
                  <a:pt x="5830414" y="4678445"/>
                </a:cubicBezTo>
                <a:cubicBezTo>
                  <a:pt x="5837273" y="4686828"/>
                  <a:pt x="5840892" y="4698258"/>
                  <a:pt x="5844703" y="4708734"/>
                </a:cubicBezTo>
                <a:cubicBezTo>
                  <a:pt x="5850418" y="4724167"/>
                  <a:pt x="5855942" y="4739978"/>
                  <a:pt x="5859562" y="4755980"/>
                </a:cubicBezTo>
                <a:cubicBezTo>
                  <a:pt x="5862991" y="4771793"/>
                  <a:pt x="5867753" y="4788747"/>
                  <a:pt x="5865088" y="4803988"/>
                </a:cubicBezTo>
                <a:cubicBezTo>
                  <a:pt x="5860326" y="4831420"/>
                  <a:pt x="5849657" y="4857522"/>
                  <a:pt x="5842606" y="4884572"/>
                </a:cubicBezTo>
                <a:cubicBezTo>
                  <a:pt x="5840129" y="4893907"/>
                  <a:pt x="5840512" y="4904195"/>
                  <a:pt x="5840321" y="4913909"/>
                </a:cubicBezTo>
                <a:cubicBezTo>
                  <a:pt x="5839750" y="4936201"/>
                  <a:pt x="5845274" y="4959061"/>
                  <a:pt x="5829462" y="4979253"/>
                </a:cubicBezTo>
                <a:cubicBezTo>
                  <a:pt x="5814602" y="4997922"/>
                  <a:pt x="5818983" y="5016785"/>
                  <a:pt x="5830223" y="5036405"/>
                </a:cubicBezTo>
                <a:cubicBezTo>
                  <a:pt x="5838225" y="5050504"/>
                  <a:pt x="5844513" y="5066505"/>
                  <a:pt x="5847560" y="5082317"/>
                </a:cubicBezTo>
                <a:cubicBezTo>
                  <a:pt x="5851752" y="5104036"/>
                  <a:pt x="5853466" y="5125562"/>
                  <a:pt x="5850988" y="5148995"/>
                </a:cubicBezTo>
                <a:cubicBezTo>
                  <a:pt x="5849275" y="5165570"/>
                  <a:pt x="5848512" y="5179097"/>
                  <a:pt x="5838416" y="5192051"/>
                </a:cubicBezTo>
                <a:cubicBezTo>
                  <a:pt x="5836892" y="5194145"/>
                  <a:pt x="5836510" y="5197955"/>
                  <a:pt x="5836703" y="5200813"/>
                </a:cubicBezTo>
                <a:cubicBezTo>
                  <a:pt x="5839941" y="5238343"/>
                  <a:pt x="5838225" y="5275491"/>
                  <a:pt x="5835937" y="5313403"/>
                </a:cubicBezTo>
                <a:cubicBezTo>
                  <a:pt x="5832892" y="5361598"/>
                  <a:pt x="5841844" y="5412276"/>
                  <a:pt x="5873849" y="5453995"/>
                </a:cubicBezTo>
                <a:cubicBezTo>
                  <a:pt x="5878613" y="5460092"/>
                  <a:pt x="5880708" y="5469236"/>
                  <a:pt x="5881852" y="5477239"/>
                </a:cubicBezTo>
                <a:cubicBezTo>
                  <a:pt x="5886804" y="5514957"/>
                  <a:pt x="5890233" y="5552869"/>
                  <a:pt x="5895758" y="5590590"/>
                </a:cubicBezTo>
                <a:cubicBezTo>
                  <a:pt x="5898806" y="5611164"/>
                  <a:pt x="5901474" y="5632691"/>
                  <a:pt x="5909856" y="5651360"/>
                </a:cubicBezTo>
                <a:cubicBezTo>
                  <a:pt x="5918047" y="5669647"/>
                  <a:pt x="5927762" y="5684320"/>
                  <a:pt x="5910618" y="5695178"/>
                </a:cubicBezTo>
                <a:cubicBezTo>
                  <a:pt x="5919762" y="5714607"/>
                  <a:pt x="5927383" y="5731564"/>
                  <a:pt x="5935573" y="5748136"/>
                </a:cubicBezTo>
                <a:cubicBezTo>
                  <a:pt x="5938620" y="5754234"/>
                  <a:pt x="5943575" y="5759378"/>
                  <a:pt x="5946433" y="5765474"/>
                </a:cubicBezTo>
                <a:cubicBezTo>
                  <a:pt x="5949481" y="5771953"/>
                  <a:pt x="5951385" y="5779191"/>
                  <a:pt x="5952911" y="5786239"/>
                </a:cubicBezTo>
                <a:cubicBezTo>
                  <a:pt x="5959768" y="5817674"/>
                  <a:pt x="5966054" y="5849107"/>
                  <a:pt x="5973485" y="5880348"/>
                </a:cubicBezTo>
                <a:cubicBezTo>
                  <a:pt x="5975008" y="5886447"/>
                  <a:pt x="5981104" y="5891590"/>
                  <a:pt x="5985103" y="5897114"/>
                </a:cubicBezTo>
                <a:cubicBezTo>
                  <a:pt x="5987772" y="5900735"/>
                  <a:pt x="5991773" y="5904353"/>
                  <a:pt x="5992345" y="5908355"/>
                </a:cubicBezTo>
                <a:cubicBezTo>
                  <a:pt x="5996917" y="5938836"/>
                  <a:pt x="6002252" y="5969124"/>
                  <a:pt x="6004537" y="5999796"/>
                </a:cubicBezTo>
                <a:cubicBezTo>
                  <a:pt x="6006440" y="6025515"/>
                  <a:pt x="6005871" y="6050282"/>
                  <a:pt x="6039018" y="6056948"/>
                </a:cubicBezTo>
                <a:cubicBezTo>
                  <a:pt x="6044734" y="6058092"/>
                  <a:pt x="6050831" y="6066284"/>
                  <a:pt x="6053687" y="6072569"/>
                </a:cubicBezTo>
                <a:cubicBezTo>
                  <a:pt x="6061879" y="6090477"/>
                  <a:pt x="6067404" y="6109530"/>
                  <a:pt x="6075785" y="6127247"/>
                </a:cubicBezTo>
                <a:cubicBezTo>
                  <a:pt x="6103790" y="6185351"/>
                  <a:pt x="6121508" y="6246121"/>
                  <a:pt x="6118269" y="6311084"/>
                </a:cubicBezTo>
                <a:cubicBezTo>
                  <a:pt x="6117317" y="6331277"/>
                  <a:pt x="6107028" y="6350899"/>
                  <a:pt x="6103217" y="6363664"/>
                </a:cubicBezTo>
                <a:cubicBezTo>
                  <a:pt x="6118269" y="6400429"/>
                  <a:pt x="6132747" y="6431292"/>
                  <a:pt x="6143606" y="6463490"/>
                </a:cubicBezTo>
                <a:cubicBezTo>
                  <a:pt x="6153322" y="6491874"/>
                  <a:pt x="6159418" y="6521593"/>
                  <a:pt x="6166466" y="6550742"/>
                </a:cubicBezTo>
                <a:cubicBezTo>
                  <a:pt x="6169135" y="6561411"/>
                  <a:pt x="6170658" y="6572269"/>
                  <a:pt x="6171993" y="6583128"/>
                </a:cubicBezTo>
                <a:cubicBezTo>
                  <a:pt x="6176183" y="6617036"/>
                  <a:pt x="6166086" y="6652472"/>
                  <a:pt x="6182089" y="6685617"/>
                </a:cubicBezTo>
                <a:cubicBezTo>
                  <a:pt x="6190471" y="6702955"/>
                  <a:pt x="6200567" y="6720103"/>
                  <a:pt x="6204949" y="6738388"/>
                </a:cubicBezTo>
                <a:cubicBezTo>
                  <a:pt x="6209712" y="6758011"/>
                  <a:pt x="6217142" y="6777207"/>
                  <a:pt x="6222453" y="6796804"/>
                </a:cubicBezTo>
                <a:lnTo>
                  <a:pt x="6227224" y="6857457"/>
                </a:lnTo>
                <a:lnTo>
                  <a:pt x="6099985" y="6857457"/>
                </a:lnTo>
                <a:lnTo>
                  <a:pt x="6099985" y="6857998"/>
                </a:lnTo>
                <a:lnTo>
                  <a:pt x="0" y="6857998"/>
                </a:lnTo>
                <a:close/>
              </a:path>
            </a:pathLst>
          </a:custGeom>
          <a:noFill/>
          <a:effectLst>
            <a:outerShdw blurRad="381000" dist="1524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sp>
        <p:nvSpPr>
          <p:cNvPr id="15369" name="Freeform: Shape 15368">
            <a:extLst>
              <a:ext uri="{FF2B5EF4-FFF2-40B4-BE49-F238E27FC236}">
                <a16:creationId xmlns:a16="http://schemas.microsoft.com/office/drawing/2014/main" id="{B01367A3-F670-4BD9-9972-F7E97FC22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371" name="Freeform: Shape 15370">
            <a:extLst>
              <a:ext uri="{FF2B5EF4-FFF2-40B4-BE49-F238E27FC236}">
                <a16:creationId xmlns:a16="http://schemas.microsoft.com/office/drawing/2014/main" id="{38C3DB02-606C-40EC-8381-7A29A1ADF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9">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06409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bleu, bleu vert, léger&#10;&#10;Description générée automatiquement">
            <a:extLst>
              <a:ext uri="{FF2B5EF4-FFF2-40B4-BE49-F238E27FC236}">
                <a16:creationId xmlns:a16="http://schemas.microsoft.com/office/drawing/2014/main" id="{966FC973-9BCE-DF8F-B1F3-4D8C7A99EBFC}"/>
              </a:ext>
            </a:extLst>
          </p:cNvPr>
          <p:cNvPicPr>
            <a:picLocks noChangeAspect="1"/>
          </p:cNvPicPr>
          <p:nvPr>
            <p:custDataLst>
              <p:tags r:id="rId2"/>
            </p:custDataLst>
          </p:nvPr>
        </p:nvPicPr>
        <p:blipFill rotWithShape="1">
          <a:blip r:embed="rId6">
            <a:alphaModFix amt="35000"/>
            <a:extLst>
              <a:ext uri="{28A0092B-C50C-407E-A947-70E740481C1C}">
                <a14:useLocalDpi xmlns:a14="http://schemas.microsoft.com/office/drawing/2010/main" val="0"/>
              </a:ext>
            </a:extLst>
          </a:blip>
          <a:srcRect b="12451"/>
          <a:stretch/>
        </p:blipFill>
        <p:spPr>
          <a:xfrm>
            <a:off x="20" y="10"/>
            <a:ext cx="12191980" cy="6857990"/>
          </a:xfrm>
          <a:prstGeom prst="rect">
            <a:avLst/>
          </a:prstGeom>
        </p:spPr>
      </p:pic>
      <p:sp>
        <p:nvSpPr>
          <p:cNvPr id="2" name="Titre 1">
            <a:extLst>
              <a:ext uri="{FF2B5EF4-FFF2-40B4-BE49-F238E27FC236}">
                <a16:creationId xmlns:a16="http://schemas.microsoft.com/office/drawing/2014/main" id="{99A71DDE-9F7D-DFA2-9DE5-7B225A4A9689}"/>
              </a:ext>
            </a:extLst>
          </p:cNvPr>
          <p:cNvSpPr>
            <a:spLocks noGrp="1"/>
          </p:cNvSpPr>
          <p:nvPr>
            <p:ph type="title"/>
            <p:custDataLst>
              <p:tags r:id="rId3"/>
            </p:custDataLst>
          </p:nvPr>
        </p:nvSpPr>
        <p:spPr>
          <a:xfrm>
            <a:off x="838200" y="365125"/>
            <a:ext cx="10515600" cy="1325563"/>
          </a:xfrm>
        </p:spPr>
        <p:txBody>
          <a:bodyPr>
            <a:normAutofit/>
          </a:bodyPr>
          <a:lstStyle/>
          <a:p>
            <a:r>
              <a:rPr lang="fr-BE">
                <a:solidFill>
                  <a:srgbClr val="FFFFFF"/>
                </a:solidFill>
              </a:rPr>
              <a:t>Internet : définition</a:t>
            </a:r>
          </a:p>
        </p:txBody>
      </p:sp>
      <p:sp>
        <p:nvSpPr>
          <p:cNvPr id="3" name="Espace réservé du contenu 2">
            <a:extLst>
              <a:ext uri="{FF2B5EF4-FFF2-40B4-BE49-F238E27FC236}">
                <a16:creationId xmlns:a16="http://schemas.microsoft.com/office/drawing/2014/main" id="{DD6BC11C-E222-50D0-E220-D3A9460E8E24}"/>
              </a:ext>
            </a:extLst>
          </p:cNvPr>
          <p:cNvSpPr>
            <a:spLocks noGrp="1"/>
          </p:cNvSpPr>
          <p:nvPr>
            <p:ph idx="1"/>
            <p:custDataLst>
              <p:tags r:id="rId4"/>
            </p:custDataLst>
          </p:nvPr>
        </p:nvSpPr>
        <p:spPr>
          <a:xfrm>
            <a:off x="838200" y="1825625"/>
            <a:ext cx="10515600" cy="4351338"/>
          </a:xfrm>
        </p:spPr>
        <p:txBody>
          <a:bodyPr>
            <a:normAutofit/>
          </a:bodyPr>
          <a:lstStyle/>
          <a:p>
            <a:pPr marL="0" indent="0">
              <a:buNone/>
            </a:pPr>
            <a:r>
              <a:rPr lang="fr-FR" dirty="0">
                <a:solidFill>
                  <a:srgbClr val="FFFFFF"/>
                </a:solidFill>
                <a:latin typeface="+mj-lt"/>
              </a:rPr>
              <a:t>Internet est un gigantesque </a:t>
            </a:r>
            <a:r>
              <a:rPr lang="fr-FR" b="1" dirty="0">
                <a:solidFill>
                  <a:srgbClr val="FFFF00"/>
                </a:solidFill>
                <a:latin typeface="+mj-lt"/>
              </a:rPr>
              <a:t>réseau</a:t>
            </a:r>
            <a:r>
              <a:rPr lang="fr-FR" dirty="0">
                <a:solidFill>
                  <a:srgbClr val="FFFFFF"/>
                </a:solidFill>
                <a:latin typeface="+mj-lt"/>
              </a:rPr>
              <a:t> mondial d'ordinateurs </a:t>
            </a:r>
            <a:r>
              <a:rPr lang="fr-FR" b="1" dirty="0">
                <a:solidFill>
                  <a:srgbClr val="FFFF00"/>
                </a:solidFill>
                <a:latin typeface="+mj-lt"/>
              </a:rPr>
              <a:t>connectés</a:t>
            </a:r>
            <a:r>
              <a:rPr lang="fr-FR" dirty="0">
                <a:solidFill>
                  <a:srgbClr val="FFFFFF"/>
                </a:solidFill>
                <a:latin typeface="+mj-lt"/>
              </a:rPr>
              <a:t> entre-eux de manière permanente ou temporaire.</a:t>
            </a:r>
          </a:p>
          <a:p>
            <a:pPr marL="0" indent="0">
              <a:buNone/>
            </a:pPr>
            <a:r>
              <a:rPr lang="fr-FR" dirty="0">
                <a:solidFill>
                  <a:srgbClr val="FFFFFF"/>
                </a:solidFill>
                <a:latin typeface="+mj-lt"/>
              </a:rPr>
              <a:t>Ces ordinateurs </a:t>
            </a:r>
            <a:r>
              <a:rPr lang="fr-FR" b="1" dirty="0">
                <a:solidFill>
                  <a:srgbClr val="FFFF00"/>
                </a:solidFill>
                <a:latin typeface="+mj-lt"/>
              </a:rPr>
              <a:t>communiquent</a:t>
            </a:r>
            <a:r>
              <a:rPr lang="fr-FR" dirty="0">
                <a:solidFill>
                  <a:srgbClr val="FFFFFF"/>
                </a:solidFill>
                <a:latin typeface="+mj-lt"/>
              </a:rPr>
              <a:t> ensemble en utilisant les mêmes </a:t>
            </a:r>
            <a:r>
              <a:rPr lang="fr-FR" b="1" dirty="0">
                <a:solidFill>
                  <a:srgbClr val="FFFF00"/>
                </a:solidFill>
                <a:latin typeface="+mj-lt"/>
              </a:rPr>
              <a:t>langages</a:t>
            </a:r>
            <a:r>
              <a:rPr lang="fr-FR" dirty="0">
                <a:solidFill>
                  <a:srgbClr val="FFFFFF"/>
                </a:solidFill>
                <a:latin typeface="+mj-lt"/>
              </a:rPr>
              <a:t> : on parle des </a:t>
            </a:r>
            <a:r>
              <a:rPr lang="fr-FR" b="1" dirty="0">
                <a:solidFill>
                  <a:srgbClr val="FFFF00"/>
                </a:solidFill>
                <a:latin typeface="+mj-lt"/>
              </a:rPr>
              <a:t>protocoles de communication</a:t>
            </a:r>
            <a:r>
              <a:rPr lang="fr-FR" dirty="0">
                <a:solidFill>
                  <a:srgbClr val="FFFFFF"/>
                </a:solidFill>
                <a:latin typeface="+mj-lt"/>
              </a:rPr>
              <a:t>.</a:t>
            </a:r>
            <a:endParaRPr lang="fr-BE" dirty="0">
              <a:solidFill>
                <a:srgbClr val="FFFFFF"/>
              </a:solidFill>
              <a:latin typeface="+mj-lt"/>
            </a:endParaRPr>
          </a:p>
        </p:txBody>
      </p:sp>
    </p:spTree>
    <p:extLst>
      <p:ext uri="{BB962C8B-B14F-4D97-AF65-F5344CB8AC3E}">
        <p14:creationId xmlns:p14="http://schemas.microsoft.com/office/powerpoint/2010/main" val="167903903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1" name="Rectangle 1050">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ctangle 1052">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Rectangle 1054">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3CB48010-B45C-14FB-9F80-D03CFA5BB373}"/>
              </a:ext>
            </a:extLst>
          </p:cNvPr>
          <p:cNvPicPr>
            <a:picLocks noChangeAspect="1" noChangeArrowheads="1"/>
          </p:cNvPicPr>
          <p:nvPr>
            <p:custDataLst>
              <p:tags r:id="rId4"/>
            </p:custDataLst>
          </p:nvPr>
        </p:nvPicPr>
        <p:blipFill>
          <a:blip r:embed="rId6">
            <a:extLst>
              <a:ext uri="{28A0092B-C50C-407E-A947-70E740481C1C}">
                <a14:useLocalDpi xmlns:a14="http://schemas.microsoft.com/office/drawing/2010/main" val="0"/>
              </a:ext>
            </a:extLst>
          </a:blip>
          <a:stretch>
            <a:fillRect/>
          </a:stretch>
        </p:blipFill>
        <p:spPr bwMode="auto">
          <a:xfrm>
            <a:off x="3026131" y="1123527"/>
            <a:ext cx="6139733" cy="46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56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nternet c'est quoi ? Les réseaux informatiques - YouTube">
            <a:extLst>
              <a:ext uri="{FF2B5EF4-FFF2-40B4-BE49-F238E27FC236}">
                <a16:creationId xmlns:a16="http://schemas.microsoft.com/office/drawing/2014/main" id="{E4FA0260-D2DC-D54C-331B-1D051D0E56FB}"/>
              </a:ext>
            </a:extLst>
          </p:cNvPr>
          <p:cNvPicPr>
            <a:picLocks noChangeAspect="1" noChangeArrowheads="1"/>
          </p:cNvPicPr>
          <p:nvPr>
            <p:custDataLst>
              <p:tags r:id="rId4"/>
            </p:custDataLst>
          </p:nvPr>
        </p:nvPicPr>
        <p:blipFill>
          <a:blip r:embed="rId6">
            <a:extLst>
              <a:ext uri="{28A0092B-C50C-407E-A947-70E740481C1C}">
                <a14:useLocalDpi xmlns:a14="http://schemas.microsoft.com/office/drawing/2010/main" val="0"/>
              </a:ext>
            </a:extLst>
          </a:blip>
          <a:stretch>
            <a:fillRect/>
          </a:stretch>
        </p:blipFill>
        <p:spPr bwMode="auto">
          <a:xfrm>
            <a:off x="2002842" y="1123527"/>
            <a:ext cx="8186311" cy="46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3510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00.xml><?xml version="1.0" encoding="utf-8"?>
<p:tagLst xmlns:a="http://schemas.openxmlformats.org/drawingml/2006/main" xmlns:r="http://schemas.openxmlformats.org/officeDocument/2006/relationships" xmlns:p="http://schemas.openxmlformats.org/presentationml/2006/main">
  <p:tag name="NUM" val="5"/>
</p:tagLst>
</file>

<file path=ppt/tags/tag101.xml><?xml version="1.0" encoding="utf-8"?>
<p:tagLst xmlns:a="http://schemas.openxmlformats.org/drawingml/2006/main" xmlns:r="http://schemas.openxmlformats.org/officeDocument/2006/relationships" xmlns:p="http://schemas.openxmlformats.org/presentationml/2006/main">
  <p:tag name="NUM" val="6"/>
</p:tagLst>
</file>

<file path=ppt/tags/tag102.xml><?xml version="1.0" encoding="utf-8"?>
<p:tagLst xmlns:a="http://schemas.openxmlformats.org/drawingml/2006/main" xmlns:r="http://schemas.openxmlformats.org/officeDocument/2006/relationships" xmlns:p="http://schemas.openxmlformats.org/presentationml/2006/main">
  <p:tag name="NUM" val="7"/>
</p:tagLst>
</file>

<file path=ppt/tags/tag103.xml><?xml version="1.0" encoding="utf-8"?>
<p:tagLst xmlns:a="http://schemas.openxmlformats.org/drawingml/2006/main" xmlns:r="http://schemas.openxmlformats.org/officeDocument/2006/relationships" xmlns:p="http://schemas.openxmlformats.org/presentationml/2006/main">
  <p:tag name="NUM" val="1"/>
</p:tagLst>
</file>

<file path=ppt/tags/tag104.xml><?xml version="1.0" encoding="utf-8"?>
<p:tagLst xmlns:a="http://schemas.openxmlformats.org/drawingml/2006/main" xmlns:r="http://schemas.openxmlformats.org/officeDocument/2006/relationships" xmlns:p="http://schemas.openxmlformats.org/presentationml/2006/main">
  <p:tag name="NUM" val="2"/>
</p:tagLst>
</file>

<file path=ppt/tags/tag105.xml><?xml version="1.0" encoding="utf-8"?>
<p:tagLst xmlns:a="http://schemas.openxmlformats.org/drawingml/2006/main" xmlns:r="http://schemas.openxmlformats.org/officeDocument/2006/relationships" xmlns:p="http://schemas.openxmlformats.org/presentationml/2006/main">
  <p:tag name="NUM" val="3"/>
</p:tagLst>
</file>

<file path=ppt/tags/tag106.xml><?xml version="1.0" encoding="utf-8"?>
<p:tagLst xmlns:a="http://schemas.openxmlformats.org/drawingml/2006/main" xmlns:r="http://schemas.openxmlformats.org/officeDocument/2006/relationships" xmlns:p="http://schemas.openxmlformats.org/presentationml/2006/main">
  <p:tag name="NUM" val="4"/>
</p:tagLst>
</file>

<file path=ppt/tags/tag107.xml><?xml version="1.0" encoding="utf-8"?>
<p:tagLst xmlns:a="http://schemas.openxmlformats.org/drawingml/2006/main" xmlns:r="http://schemas.openxmlformats.org/officeDocument/2006/relationships" xmlns:p="http://schemas.openxmlformats.org/presentationml/2006/main">
  <p:tag name="NUM" val="5"/>
</p:tagLst>
</file>

<file path=ppt/tags/tag108.xml><?xml version="1.0" encoding="utf-8"?>
<p:tagLst xmlns:a="http://schemas.openxmlformats.org/drawingml/2006/main" xmlns:r="http://schemas.openxmlformats.org/officeDocument/2006/relationships" xmlns:p="http://schemas.openxmlformats.org/presentationml/2006/main">
  <p:tag name="NUM" val="1"/>
</p:tagLst>
</file>

<file path=ppt/tags/tag109.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4"/>
</p:tagLst>
</file>

<file path=ppt/tags/tag110.xml><?xml version="1.0" encoding="utf-8"?>
<p:tagLst xmlns:a="http://schemas.openxmlformats.org/drawingml/2006/main" xmlns:r="http://schemas.openxmlformats.org/officeDocument/2006/relationships" xmlns:p="http://schemas.openxmlformats.org/presentationml/2006/main">
  <p:tag name="NUM" val="3"/>
</p:tagLst>
</file>

<file path=ppt/tags/tag111.xml><?xml version="1.0" encoding="utf-8"?>
<p:tagLst xmlns:a="http://schemas.openxmlformats.org/drawingml/2006/main" xmlns:r="http://schemas.openxmlformats.org/officeDocument/2006/relationships" xmlns:p="http://schemas.openxmlformats.org/presentationml/2006/main">
  <p:tag name="NUM" val="4"/>
</p:tagLst>
</file>

<file path=ppt/tags/tag112.xml><?xml version="1.0" encoding="utf-8"?>
<p:tagLst xmlns:a="http://schemas.openxmlformats.org/drawingml/2006/main" xmlns:r="http://schemas.openxmlformats.org/officeDocument/2006/relationships" xmlns:p="http://schemas.openxmlformats.org/presentationml/2006/main">
  <p:tag name="NUM" val="5"/>
</p:tagLst>
</file>

<file path=ppt/tags/tag113.xml><?xml version="1.0" encoding="utf-8"?>
<p:tagLst xmlns:a="http://schemas.openxmlformats.org/drawingml/2006/main" xmlns:r="http://schemas.openxmlformats.org/officeDocument/2006/relationships" xmlns:p="http://schemas.openxmlformats.org/presentationml/2006/main">
  <p:tag name="NUM" val="1"/>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3"/>
</p:tagLst>
</file>

<file path=ppt/tags/tag116.xml><?xml version="1.0" encoding="utf-8"?>
<p:tagLst xmlns:a="http://schemas.openxmlformats.org/drawingml/2006/main" xmlns:r="http://schemas.openxmlformats.org/officeDocument/2006/relationships" xmlns:p="http://schemas.openxmlformats.org/presentationml/2006/main">
  <p:tag name="NUM" val="1"/>
</p:tagLst>
</file>

<file path=ppt/tags/tag117.xml><?xml version="1.0" encoding="utf-8"?>
<p:tagLst xmlns:a="http://schemas.openxmlformats.org/drawingml/2006/main" xmlns:r="http://schemas.openxmlformats.org/officeDocument/2006/relationships" xmlns:p="http://schemas.openxmlformats.org/presentationml/2006/main">
  <p:tag name="NUM" val="2"/>
</p:tagLst>
</file>

<file path=ppt/tags/tag118.xml><?xml version="1.0" encoding="utf-8"?>
<p:tagLst xmlns:a="http://schemas.openxmlformats.org/drawingml/2006/main" xmlns:r="http://schemas.openxmlformats.org/officeDocument/2006/relationships" xmlns:p="http://schemas.openxmlformats.org/presentationml/2006/main">
  <p:tag name="NUM" val="3"/>
</p:tagLst>
</file>

<file path=ppt/tags/tag119.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5"/>
</p:tagLst>
</file>

<file path=ppt/tags/tag120.xml><?xml version="1.0" encoding="utf-8"?>
<p:tagLst xmlns:a="http://schemas.openxmlformats.org/drawingml/2006/main" xmlns:r="http://schemas.openxmlformats.org/officeDocument/2006/relationships" xmlns:p="http://schemas.openxmlformats.org/presentationml/2006/main">
  <p:tag name="NUM" val="2"/>
</p:tagLst>
</file>

<file path=ppt/tags/tag121.xml><?xml version="1.0" encoding="utf-8"?>
<p:tagLst xmlns:a="http://schemas.openxmlformats.org/drawingml/2006/main" xmlns:r="http://schemas.openxmlformats.org/officeDocument/2006/relationships" xmlns:p="http://schemas.openxmlformats.org/presentationml/2006/main">
  <p:tag name="NUM" val="3"/>
</p:tagLst>
</file>

<file path=ppt/tags/tag122.xml><?xml version="1.0" encoding="utf-8"?>
<p:tagLst xmlns:a="http://schemas.openxmlformats.org/drawingml/2006/main" xmlns:r="http://schemas.openxmlformats.org/officeDocument/2006/relationships" xmlns:p="http://schemas.openxmlformats.org/presentationml/2006/main">
  <p:tag name="NUM" val="1"/>
</p:tagLst>
</file>

<file path=ppt/tags/tag123.xml><?xml version="1.0" encoding="utf-8"?>
<p:tagLst xmlns:a="http://schemas.openxmlformats.org/drawingml/2006/main" xmlns:r="http://schemas.openxmlformats.org/officeDocument/2006/relationships" xmlns:p="http://schemas.openxmlformats.org/presentationml/2006/main">
  <p:tag name="NUM" val="2"/>
</p:tagLst>
</file>

<file path=ppt/tags/tag124.xml><?xml version="1.0" encoding="utf-8"?>
<p:tagLst xmlns:a="http://schemas.openxmlformats.org/drawingml/2006/main" xmlns:r="http://schemas.openxmlformats.org/officeDocument/2006/relationships" xmlns:p="http://schemas.openxmlformats.org/presentationml/2006/main">
  <p:tag name="NUM" val="3"/>
</p:tagLst>
</file>

<file path=ppt/tags/tag125.xml><?xml version="1.0" encoding="utf-8"?>
<p:tagLst xmlns:a="http://schemas.openxmlformats.org/drawingml/2006/main" xmlns:r="http://schemas.openxmlformats.org/officeDocument/2006/relationships" xmlns:p="http://schemas.openxmlformats.org/presentationml/2006/main">
  <p:tag name="NUM" val="4"/>
</p:tagLst>
</file>

<file path=ppt/tags/tag126.xml><?xml version="1.0" encoding="utf-8"?>
<p:tagLst xmlns:a="http://schemas.openxmlformats.org/drawingml/2006/main" xmlns:r="http://schemas.openxmlformats.org/officeDocument/2006/relationships" xmlns:p="http://schemas.openxmlformats.org/presentationml/2006/main">
  <p:tag name="NUM" val="1"/>
</p:tagLst>
</file>

<file path=ppt/tags/tag127.xml><?xml version="1.0" encoding="utf-8"?>
<p:tagLst xmlns:a="http://schemas.openxmlformats.org/drawingml/2006/main" xmlns:r="http://schemas.openxmlformats.org/officeDocument/2006/relationships" xmlns:p="http://schemas.openxmlformats.org/presentationml/2006/main">
  <p:tag name="NUM" val="2"/>
</p:tagLst>
</file>

<file path=ppt/tags/tag128.xml><?xml version="1.0" encoding="utf-8"?>
<p:tagLst xmlns:a="http://schemas.openxmlformats.org/drawingml/2006/main" xmlns:r="http://schemas.openxmlformats.org/officeDocument/2006/relationships" xmlns:p="http://schemas.openxmlformats.org/presentationml/2006/main">
  <p:tag name="NUM" val="3"/>
</p:tagLst>
</file>

<file path=ppt/tags/tag129.xml><?xml version="1.0" encoding="utf-8"?>
<p:tagLst xmlns:a="http://schemas.openxmlformats.org/drawingml/2006/main" xmlns:r="http://schemas.openxmlformats.org/officeDocument/2006/relationships" xmlns:p="http://schemas.openxmlformats.org/presentationml/2006/main">
  <p:tag name="NUM" val="4"/>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30.xml><?xml version="1.0" encoding="utf-8"?>
<p:tagLst xmlns:a="http://schemas.openxmlformats.org/drawingml/2006/main" xmlns:r="http://schemas.openxmlformats.org/officeDocument/2006/relationships" xmlns:p="http://schemas.openxmlformats.org/presentationml/2006/main">
  <p:tag name="NUM" val="5"/>
</p:tagLst>
</file>

<file path=ppt/tags/tag131.xml><?xml version="1.0" encoding="utf-8"?>
<p:tagLst xmlns:a="http://schemas.openxmlformats.org/drawingml/2006/main" xmlns:r="http://schemas.openxmlformats.org/officeDocument/2006/relationships" xmlns:p="http://schemas.openxmlformats.org/presentationml/2006/main">
  <p:tag name="NUM" val="6"/>
</p:tagLst>
</file>

<file path=ppt/tags/tag132.xml><?xml version="1.0" encoding="utf-8"?>
<p:tagLst xmlns:a="http://schemas.openxmlformats.org/drawingml/2006/main" xmlns:r="http://schemas.openxmlformats.org/officeDocument/2006/relationships" xmlns:p="http://schemas.openxmlformats.org/presentationml/2006/main">
  <p:tag name="NUM" val="7"/>
</p:tagLst>
</file>

<file path=ppt/tags/tag133.xml><?xml version="1.0" encoding="utf-8"?>
<p:tagLst xmlns:a="http://schemas.openxmlformats.org/drawingml/2006/main" xmlns:r="http://schemas.openxmlformats.org/officeDocument/2006/relationships" xmlns:p="http://schemas.openxmlformats.org/presentationml/2006/main">
  <p:tag name="NUM" val="1"/>
</p:tagLst>
</file>

<file path=ppt/tags/tag134.xml><?xml version="1.0" encoding="utf-8"?>
<p:tagLst xmlns:a="http://schemas.openxmlformats.org/drawingml/2006/main" xmlns:r="http://schemas.openxmlformats.org/officeDocument/2006/relationships" xmlns:p="http://schemas.openxmlformats.org/presentationml/2006/main">
  <p:tag name="NUM" val="2"/>
</p:tagLst>
</file>

<file path=ppt/tags/tag135.xml><?xml version="1.0" encoding="utf-8"?>
<p:tagLst xmlns:a="http://schemas.openxmlformats.org/drawingml/2006/main" xmlns:r="http://schemas.openxmlformats.org/officeDocument/2006/relationships" xmlns:p="http://schemas.openxmlformats.org/presentationml/2006/main">
  <p:tag name="NUM" val="3"/>
</p:tagLst>
</file>

<file path=ppt/tags/tag136.xml><?xml version="1.0" encoding="utf-8"?>
<p:tagLst xmlns:a="http://schemas.openxmlformats.org/drawingml/2006/main" xmlns:r="http://schemas.openxmlformats.org/officeDocument/2006/relationships" xmlns:p="http://schemas.openxmlformats.org/presentationml/2006/main">
  <p:tag name="NUM" val="4"/>
</p:tagLst>
</file>

<file path=ppt/tags/tag137.xml><?xml version="1.0" encoding="utf-8"?>
<p:tagLst xmlns:a="http://schemas.openxmlformats.org/drawingml/2006/main" xmlns:r="http://schemas.openxmlformats.org/officeDocument/2006/relationships" xmlns:p="http://schemas.openxmlformats.org/presentationml/2006/main">
  <p:tag name="NUM" val="1"/>
</p:tagLst>
</file>

<file path=ppt/tags/tag138.xml><?xml version="1.0" encoding="utf-8"?>
<p:tagLst xmlns:a="http://schemas.openxmlformats.org/drawingml/2006/main" xmlns:r="http://schemas.openxmlformats.org/officeDocument/2006/relationships" xmlns:p="http://schemas.openxmlformats.org/presentationml/2006/main">
  <p:tag name="NUM" val="2"/>
</p:tagLst>
</file>

<file path=ppt/tags/tag139.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40.xml><?xml version="1.0" encoding="utf-8"?>
<p:tagLst xmlns:a="http://schemas.openxmlformats.org/drawingml/2006/main" xmlns:r="http://schemas.openxmlformats.org/officeDocument/2006/relationships" xmlns:p="http://schemas.openxmlformats.org/presentationml/2006/main">
  <p:tag name="NUM" val="4"/>
</p:tagLst>
</file>

<file path=ppt/tags/tag141.xml><?xml version="1.0" encoding="utf-8"?>
<p:tagLst xmlns:a="http://schemas.openxmlformats.org/drawingml/2006/main" xmlns:r="http://schemas.openxmlformats.org/officeDocument/2006/relationships" xmlns:p="http://schemas.openxmlformats.org/presentationml/2006/main">
  <p:tag name="NUM" val="1"/>
</p:tagLst>
</file>

<file path=ppt/tags/tag142.xml><?xml version="1.0" encoding="utf-8"?>
<p:tagLst xmlns:a="http://schemas.openxmlformats.org/drawingml/2006/main" xmlns:r="http://schemas.openxmlformats.org/officeDocument/2006/relationships" xmlns:p="http://schemas.openxmlformats.org/presentationml/2006/main">
  <p:tag name="NUM" val="2"/>
</p:tagLst>
</file>

<file path=ppt/tags/tag143.xml><?xml version="1.0" encoding="utf-8"?>
<p:tagLst xmlns:a="http://schemas.openxmlformats.org/drawingml/2006/main" xmlns:r="http://schemas.openxmlformats.org/officeDocument/2006/relationships" xmlns:p="http://schemas.openxmlformats.org/presentationml/2006/main">
  <p:tag name="NUM" val="3"/>
</p:tagLst>
</file>

<file path=ppt/tags/tag144.xml><?xml version="1.0" encoding="utf-8"?>
<p:tagLst xmlns:a="http://schemas.openxmlformats.org/drawingml/2006/main" xmlns:r="http://schemas.openxmlformats.org/officeDocument/2006/relationships" xmlns:p="http://schemas.openxmlformats.org/presentationml/2006/main">
  <p:tag name="NUM" val="4"/>
</p:tagLst>
</file>

<file path=ppt/tags/tag145.xml><?xml version="1.0" encoding="utf-8"?>
<p:tagLst xmlns:a="http://schemas.openxmlformats.org/drawingml/2006/main" xmlns:r="http://schemas.openxmlformats.org/officeDocument/2006/relationships" xmlns:p="http://schemas.openxmlformats.org/presentationml/2006/main">
  <p:tag name="NUM" val="5"/>
</p:tagLst>
</file>

<file path=ppt/tags/tag146.xml><?xml version="1.0" encoding="utf-8"?>
<p:tagLst xmlns:a="http://schemas.openxmlformats.org/drawingml/2006/main" xmlns:r="http://schemas.openxmlformats.org/officeDocument/2006/relationships" xmlns:p="http://schemas.openxmlformats.org/presentationml/2006/main">
  <p:tag name="NUM" val="6"/>
</p:tagLst>
</file>

<file path=ppt/tags/tag147.xml><?xml version="1.0" encoding="utf-8"?>
<p:tagLst xmlns:a="http://schemas.openxmlformats.org/drawingml/2006/main" xmlns:r="http://schemas.openxmlformats.org/officeDocument/2006/relationships" xmlns:p="http://schemas.openxmlformats.org/presentationml/2006/main">
  <p:tag name="NUM" val="1"/>
</p:tagLst>
</file>

<file path=ppt/tags/tag148.xml><?xml version="1.0" encoding="utf-8"?>
<p:tagLst xmlns:a="http://schemas.openxmlformats.org/drawingml/2006/main" xmlns:r="http://schemas.openxmlformats.org/officeDocument/2006/relationships" xmlns:p="http://schemas.openxmlformats.org/presentationml/2006/main">
  <p:tag name="NUM" val="2"/>
</p:tagLst>
</file>

<file path=ppt/tags/tag149.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50.xml><?xml version="1.0" encoding="utf-8"?>
<p:tagLst xmlns:a="http://schemas.openxmlformats.org/drawingml/2006/main" xmlns:r="http://schemas.openxmlformats.org/officeDocument/2006/relationships" xmlns:p="http://schemas.openxmlformats.org/presentationml/2006/main">
  <p:tag name="NUM" val="4"/>
</p:tagLst>
</file>

<file path=ppt/tags/tag151.xml><?xml version="1.0" encoding="utf-8"?>
<p:tagLst xmlns:a="http://schemas.openxmlformats.org/drawingml/2006/main" xmlns:r="http://schemas.openxmlformats.org/officeDocument/2006/relationships" xmlns:p="http://schemas.openxmlformats.org/presentationml/2006/main">
  <p:tag name="NUM" val="5"/>
</p:tagLst>
</file>

<file path=ppt/tags/tag152.xml><?xml version="1.0" encoding="utf-8"?>
<p:tagLst xmlns:a="http://schemas.openxmlformats.org/drawingml/2006/main" xmlns:r="http://schemas.openxmlformats.org/officeDocument/2006/relationships" xmlns:p="http://schemas.openxmlformats.org/presentationml/2006/main">
  <p:tag name="NUM" val="1"/>
</p:tagLst>
</file>

<file path=ppt/tags/tag153.xml><?xml version="1.0" encoding="utf-8"?>
<p:tagLst xmlns:a="http://schemas.openxmlformats.org/drawingml/2006/main" xmlns:r="http://schemas.openxmlformats.org/officeDocument/2006/relationships" xmlns:p="http://schemas.openxmlformats.org/presentationml/2006/main">
  <p:tag name="NUM" val="2"/>
</p:tagLst>
</file>

<file path=ppt/tags/tag154.xml><?xml version="1.0" encoding="utf-8"?>
<p:tagLst xmlns:a="http://schemas.openxmlformats.org/drawingml/2006/main" xmlns:r="http://schemas.openxmlformats.org/officeDocument/2006/relationships" xmlns:p="http://schemas.openxmlformats.org/presentationml/2006/main">
  <p:tag name="NUM" val="3"/>
</p:tagLst>
</file>

<file path=ppt/tags/tag155.xml><?xml version="1.0" encoding="utf-8"?>
<p:tagLst xmlns:a="http://schemas.openxmlformats.org/drawingml/2006/main" xmlns:r="http://schemas.openxmlformats.org/officeDocument/2006/relationships" xmlns:p="http://schemas.openxmlformats.org/presentationml/2006/main">
  <p:tag name="NUM" val="4"/>
</p:tagLst>
</file>

<file path=ppt/tags/tag156.xml><?xml version="1.0" encoding="utf-8"?>
<p:tagLst xmlns:a="http://schemas.openxmlformats.org/drawingml/2006/main" xmlns:r="http://schemas.openxmlformats.org/officeDocument/2006/relationships" xmlns:p="http://schemas.openxmlformats.org/presentationml/2006/main">
  <p:tag name="NUM" val="1"/>
</p:tagLst>
</file>

<file path=ppt/tags/tag157.xml><?xml version="1.0" encoding="utf-8"?>
<p:tagLst xmlns:a="http://schemas.openxmlformats.org/drawingml/2006/main" xmlns:r="http://schemas.openxmlformats.org/officeDocument/2006/relationships" xmlns:p="http://schemas.openxmlformats.org/presentationml/2006/main">
  <p:tag name="NUM" val="2"/>
</p:tagLst>
</file>

<file path=ppt/tags/tag158.xml><?xml version="1.0" encoding="utf-8"?>
<p:tagLst xmlns:a="http://schemas.openxmlformats.org/drawingml/2006/main" xmlns:r="http://schemas.openxmlformats.org/officeDocument/2006/relationships" xmlns:p="http://schemas.openxmlformats.org/presentationml/2006/main">
  <p:tag name="NUM" val="1"/>
</p:tagLst>
</file>

<file path=ppt/tags/tag159.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4"/>
</p:tagLst>
</file>

<file path=ppt/tags/tag160.xml><?xml version="1.0" encoding="utf-8"?>
<p:tagLst xmlns:a="http://schemas.openxmlformats.org/drawingml/2006/main" xmlns:r="http://schemas.openxmlformats.org/officeDocument/2006/relationships" xmlns:p="http://schemas.openxmlformats.org/presentationml/2006/main">
  <p:tag name="NUM" val="1"/>
</p:tagLst>
</file>

<file path=ppt/tags/tag161.xml><?xml version="1.0" encoding="utf-8"?>
<p:tagLst xmlns:a="http://schemas.openxmlformats.org/drawingml/2006/main" xmlns:r="http://schemas.openxmlformats.org/officeDocument/2006/relationships" xmlns:p="http://schemas.openxmlformats.org/presentationml/2006/main">
  <p:tag name="NUM" val="2"/>
</p:tagLst>
</file>

<file path=ppt/tags/tag162.xml><?xml version="1.0" encoding="utf-8"?>
<p:tagLst xmlns:a="http://schemas.openxmlformats.org/drawingml/2006/main" xmlns:r="http://schemas.openxmlformats.org/officeDocument/2006/relationships" xmlns:p="http://schemas.openxmlformats.org/presentationml/2006/main">
  <p:tag name="NUM" val="1"/>
</p:tagLst>
</file>

<file path=ppt/tags/tag163.xml><?xml version="1.0" encoding="utf-8"?>
<p:tagLst xmlns:a="http://schemas.openxmlformats.org/drawingml/2006/main" xmlns:r="http://schemas.openxmlformats.org/officeDocument/2006/relationships" xmlns:p="http://schemas.openxmlformats.org/presentationml/2006/main">
  <p:tag name="NUM" val="2"/>
</p:tagLst>
</file>

<file path=ppt/tags/tag164.xml><?xml version="1.0" encoding="utf-8"?>
<p:tagLst xmlns:a="http://schemas.openxmlformats.org/drawingml/2006/main" xmlns:r="http://schemas.openxmlformats.org/officeDocument/2006/relationships" xmlns:p="http://schemas.openxmlformats.org/presentationml/2006/main">
  <p:tag name="NUM" val="3"/>
</p:tagLst>
</file>

<file path=ppt/tags/tag165.xml><?xml version="1.0" encoding="utf-8"?>
<p:tagLst xmlns:a="http://schemas.openxmlformats.org/drawingml/2006/main" xmlns:r="http://schemas.openxmlformats.org/officeDocument/2006/relationships" xmlns:p="http://schemas.openxmlformats.org/presentationml/2006/main">
  <p:tag name="NUM" val="4"/>
</p:tagLst>
</file>

<file path=ppt/tags/tag166.xml><?xml version="1.0" encoding="utf-8"?>
<p:tagLst xmlns:a="http://schemas.openxmlformats.org/drawingml/2006/main" xmlns:r="http://schemas.openxmlformats.org/officeDocument/2006/relationships" xmlns:p="http://schemas.openxmlformats.org/presentationml/2006/main">
  <p:tag name="NUM" val="1"/>
</p:tagLst>
</file>

<file path=ppt/tags/tag167.xml><?xml version="1.0" encoding="utf-8"?>
<p:tagLst xmlns:a="http://schemas.openxmlformats.org/drawingml/2006/main" xmlns:r="http://schemas.openxmlformats.org/officeDocument/2006/relationships" xmlns:p="http://schemas.openxmlformats.org/presentationml/2006/main">
  <p:tag name="NUM" val="2"/>
</p:tagLst>
</file>

<file path=ppt/tags/tag168.xml><?xml version="1.0" encoding="utf-8"?>
<p:tagLst xmlns:a="http://schemas.openxmlformats.org/drawingml/2006/main" xmlns:r="http://schemas.openxmlformats.org/officeDocument/2006/relationships" xmlns:p="http://schemas.openxmlformats.org/presentationml/2006/main">
  <p:tag name="NUM" val="3"/>
</p:tagLst>
</file>

<file path=ppt/tags/tag169.xml><?xml version="1.0" encoding="utf-8"?>
<p:tagLst xmlns:a="http://schemas.openxmlformats.org/drawingml/2006/main" xmlns:r="http://schemas.openxmlformats.org/officeDocument/2006/relationships" xmlns:p="http://schemas.openxmlformats.org/presentationml/2006/main">
  <p:tag name="NUM" val="4"/>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70.xml><?xml version="1.0" encoding="utf-8"?>
<p:tagLst xmlns:a="http://schemas.openxmlformats.org/drawingml/2006/main" xmlns:r="http://schemas.openxmlformats.org/officeDocument/2006/relationships" xmlns:p="http://schemas.openxmlformats.org/presentationml/2006/main">
  <p:tag name="NUM" val="5"/>
</p:tagLst>
</file>

<file path=ppt/tags/tag171.xml><?xml version="1.0" encoding="utf-8"?>
<p:tagLst xmlns:a="http://schemas.openxmlformats.org/drawingml/2006/main" xmlns:r="http://schemas.openxmlformats.org/officeDocument/2006/relationships" xmlns:p="http://schemas.openxmlformats.org/presentationml/2006/main">
  <p:tag name="NUM" val="6"/>
</p:tagLst>
</file>

<file path=ppt/tags/tag172.xml><?xml version="1.0" encoding="utf-8"?>
<p:tagLst xmlns:a="http://schemas.openxmlformats.org/drawingml/2006/main" xmlns:r="http://schemas.openxmlformats.org/officeDocument/2006/relationships" xmlns:p="http://schemas.openxmlformats.org/presentationml/2006/main">
  <p:tag name="NUM" val="7"/>
</p:tagLst>
</file>

<file path=ppt/tags/tag173.xml><?xml version="1.0" encoding="utf-8"?>
<p:tagLst xmlns:a="http://schemas.openxmlformats.org/drawingml/2006/main" xmlns:r="http://schemas.openxmlformats.org/officeDocument/2006/relationships" xmlns:p="http://schemas.openxmlformats.org/presentationml/2006/main">
  <p:tag name="NUM" val="1"/>
</p:tagLst>
</file>

<file path=ppt/tags/tag174.xml><?xml version="1.0" encoding="utf-8"?>
<p:tagLst xmlns:a="http://schemas.openxmlformats.org/drawingml/2006/main" xmlns:r="http://schemas.openxmlformats.org/officeDocument/2006/relationships" xmlns:p="http://schemas.openxmlformats.org/presentationml/2006/main">
  <p:tag name="NUM" val="2"/>
</p:tagLst>
</file>

<file path=ppt/tags/tag175.xml><?xml version="1.0" encoding="utf-8"?>
<p:tagLst xmlns:a="http://schemas.openxmlformats.org/drawingml/2006/main" xmlns:r="http://schemas.openxmlformats.org/officeDocument/2006/relationships" xmlns:p="http://schemas.openxmlformats.org/presentationml/2006/main">
  <p:tag name="NUM" val="3"/>
</p:tagLst>
</file>

<file path=ppt/tags/tag176.xml><?xml version="1.0" encoding="utf-8"?>
<p:tagLst xmlns:a="http://schemas.openxmlformats.org/drawingml/2006/main" xmlns:r="http://schemas.openxmlformats.org/officeDocument/2006/relationships" xmlns:p="http://schemas.openxmlformats.org/presentationml/2006/main">
  <p:tag name="NUM" val="4"/>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NUM" val="5"/>
</p:tagLst>
</file>

<file path=ppt/tags/tag22.xml><?xml version="1.0" encoding="utf-8"?>
<p:tagLst xmlns:a="http://schemas.openxmlformats.org/drawingml/2006/main" xmlns:r="http://schemas.openxmlformats.org/officeDocument/2006/relationships" xmlns:p="http://schemas.openxmlformats.org/presentationml/2006/main">
  <p:tag name="NUM" val="6"/>
</p:tagLst>
</file>

<file path=ppt/tags/tag23.xml><?xml version="1.0" encoding="utf-8"?>
<p:tagLst xmlns:a="http://schemas.openxmlformats.org/drawingml/2006/main" xmlns:r="http://schemas.openxmlformats.org/officeDocument/2006/relationships" xmlns:p="http://schemas.openxmlformats.org/presentationml/2006/main">
  <p:tag name="NUM" val="7"/>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7.xml><?xml version="1.0" encoding="utf-8"?>
<p:tagLst xmlns:a="http://schemas.openxmlformats.org/drawingml/2006/main" xmlns:r="http://schemas.openxmlformats.org/officeDocument/2006/relationships" xmlns:p="http://schemas.openxmlformats.org/presentationml/2006/main">
  <p:tag name="NUM" val="4"/>
</p:tagLst>
</file>

<file path=ppt/tags/tag28.xml><?xml version="1.0" encoding="utf-8"?>
<p:tagLst xmlns:a="http://schemas.openxmlformats.org/drawingml/2006/main" xmlns:r="http://schemas.openxmlformats.org/officeDocument/2006/relationships" xmlns:p="http://schemas.openxmlformats.org/presentationml/2006/main">
  <p:tag name="NUM" val="5"/>
</p:tagLst>
</file>

<file path=ppt/tags/tag29.xml><?xml version="1.0" encoding="utf-8"?>
<p:tagLst xmlns:a="http://schemas.openxmlformats.org/drawingml/2006/main" xmlns:r="http://schemas.openxmlformats.org/officeDocument/2006/relationships" xmlns:p="http://schemas.openxmlformats.org/presentationml/2006/main">
  <p:tag name="NUM" val="6"/>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3"/>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4.xml><?xml version="1.0" encoding="utf-8"?>
<p:tagLst xmlns:a="http://schemas.openxmlformats.org/drawingml/2006/main" xmlns:r="http://schemas.openxmlformats.org/officeDocument/2006/relationships" xmlns:p="http://schemas.openxmlformats.org/presentationml/2006/main">
  <p:tag name="NUM" val="5"/>
</p:tagLst>
</file>

<file path=ppt/tags/tag35.xml><?xml version="1.0" encoding="utf-8"?>
<p:tagLst xmlns:a="http://schemas.openxmlformats.org/drawingml/2006/main" xmlns:r="http://schemas.openxmlformats.org/officeDocument/2006/relationships" xmlns:p="http://schemas.openxmlformats.org/presentationml/2006/main">
  <p:tag name="NUM" val="6"/>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3"/>
</p:tagLst>
</file>

<file path=ppt/tags/tag43.xml><?xml version="1.0" encoding="utf-8"?>
<p:tagLst xmlns:a="http://schemas.openxmlformats.org/drawingml/2006/main" xmlns:r="http://schemas.openxmlformats.org/officeDocument/2006/relationships" xmlns:p="http://schemas.openxmlformats.org/presentationml/2006/main">
  <p:tag name="NUM" val="4"/>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3"/>
</p:tagLst>
</file>

<file path=ppt/tags/tag51.xml><?xml version="1.0" encoding="utf-8"?>
<p:tagLst xmlns:a="http://schemas.openxmlformats.org/drawingml/2006/main" xmlns:r="http://schemas.openxmlformats.org/officeDocument/2006/relationships" xmlns:p="http://schemas.openxmlformats.org/presentationml/2006/main">
  <p:tag name="NUM" val="4"/>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3"/>
</p:tagLst>
</file>

<file path=ppt/tags/tag55.xml><?xml version="1.0" encoding="utf-8"?>
<p:tagLst xmlns:a="http://schemas.openxmlformats.org/drawingml/2006/main" xmlns:r="http://schemas.openxmlformats.org/officeDocument/2006/relationships" xmlns:p="http://schemas.openxmlformats.org/presentationml/2006/main">
  <p:tag name="NUM" val="4"/>
</p:tagLst>
</file>

<file path=ppt/tags/tag56.xml><?xml version="1.0" encoding="utf-8"?>
<p:tagLst xmlns:a="http://schemas.openxmlformats.org/drawingml/2006/main" xmlns:r="http://schemas.openxmlformats.org/officeDocument/2006/relationships" xmlns:p="http://schemas.openxmlformats.org/presentationml/2006/main">
  <p:tag name="NUM" val="5"/>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4"/>
</p:tagLst>
</file>

<file path=ppt/tags/tag61.xml><?xml version="1.0" encoding="utf-8"?>
<p:tagLst xmlns:a="http://schemas.openxmlformats.org/drawingml/2006/main" xmlns:r="http://schemas.openxmlformats.org/officeDocument/2006/relationships" xmlns:p="http://schemas.openxmlformats.org/presentationml/2006/main">
  <p:tag name="NUM" val="1"/>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1"/>
</p:tagLst>
</file>

<file path=ppt/tags/tag64.xml><?xml version="1.0" encoding="utf-8"?>
<p:tagLst xmlns:a="http://schemas.openxmlformats.org/drawingml/2006/main" xmlns:r="http://schemas.openxmlformats.org/officeDocument/2006/relationships" xmlns:p="http://schemas.openxmlformats.org/presentationml/2006/main">
  <p:tag name="NUM" val="2"/>
</p:tagLst>
</file>

<file path=ppt/tags/tag65.xml><?xml version="1.0" encoding="utf-8"?>
<p:tagLst xmlns:a="http://schemas.openxmlformats.org/drawingml/2006/main" xmlns:r="http://schemas.openxmlformats.org/officeDocument/2006/relationships" xmlns:p="http://schemas.openxmlformats.org/presentationml/2006/main">
  <p:tag name="NUM" val="3"/>
</p:tagLst>
</file>

<file path=ppt/tags/tag66.xml><?xml version="1.0" encoding="utf-8"?>
<p:tagLst xmlns:a="http://schemas.openxmlformats.org/drawingml/2006/main" xmlns:r="http://schemas.openxmlformats.org/officeDocument/2006/relationships" xmlns:p="http://schemas.openxmlformats.org/presentationml/2006/main">
  <p:tag name="NUM" val="4"/>
</p:tagLst>
</file>

<file path=ppt/tags/tag67.xml><?xml version="1.0" encoding="utf-8"?>
<p:tagLst xmlns:a="http://schemas.openxmlformats.org/drawingml/2006/main" xmlns:r="http://schemas.openxmlformats.org/officeDocument/2006/relationships" xmlns:p="http://schemas.openxmlformats.org/presentationml/2006/main">
  <p:tag name="NUM" val="5"/>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9.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3"/>
</p:tagLst>
</file>

<file path=ppt/tags/tag71.xml><?xml version="1.0" encoding="utf-8"?>
<p:tagLst xmlns:a="http://schemas.openxmlformats.org/drawingml/2006/main" xmlns:r="http://schemas.openxmlformats.org/officeDocument/2006/relationships" xmlns:p="http://schemas.openxmlformats.org/presentationml/2006/main">
  <p:tag name="NUM" val="4"/>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3"/>
</p:tagLst>
</file>

<file path=ppt/tags/tag75.xml><?xml version="1.0" encoding="utf-8"?>
<p:tagLst xmlns:a="http://schemas.openxmlformats.org/drawingml/2006/main" xmlns:r="http://schemas.openxmlformats.org/officeDocument/2006/relationships" xmlns:p="http://schemas.openxmlformats.org/presentationml/2006/main">
  <p:tag name="NUM" val="4"/>
</p:tagLst>
</file>

<file path=ppt/tags/tag76.xml><?xml version="1.0" encoding="utf-8"?>
<p:tagLst xmlns:a="http://schemas.openxmlformats.org/drawingml/2006/main" xmlns:r="http://schemas.openxmlformats.org/officeDocument/2006/relationships" xmlns:p="http://schemas.openxmlformats.org/presentationml/2006/main">
  <p:tag name="NUM" val="5"/>
</p:tagLst>
</file>

<file path=ppt/tags/tag77.xml><?xml version="1.0" encoding="utf-8"?>
<p:tagLst xmlns:a="http://schemas.openxmlformats.org/drawingml/2006/main" xmlns:r="http://schemas.openxmlformats.org/officeDocument/2006/relationships" xmlns:p="http://schemas.openxmlformats.org/presentationml/2006/main">
  <p:tag name="NUM" val="6"/>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80.xml><?xml version="1.0" encoding="utf-8"?>
<p:tagLst xmlns:a="http://schemas.openxmlformats.org/drawingml/2006/main" xmlns:r="http://schemas.openxmlformats.org/officeDocument/2006/relationships" xmlns:p="http://schemas.openxmlformats.org/presentationml/2006/main">
  <p:tag name="NUM" val="3"/>
</p:tagLst>
</file>

<file path=ppt/tags/tag81.xml><?xml version="1.0" encoding="utf-8"?>
<p:tagLst xmlns:a="http://schemas.openxmlformats.org/drawingml/2006/main" xmlns:r="http://schemas.openxmlformats.org/officeDocument/2006/relationships" xmlns:p="http://schemas.openxmlformats.org/presentationml/2006/main">
  <p:tag name="NUM" val="4"/>
</p:tagLst>
</file>

<file path=ppt/tags/tag82.xml><?xml version="1.0" encoding="utf-8"?>
<p:tagLst xmlns:a="http://schemas.openxmlformats.org/drawingml/2006/main" xmlns:r="http://schemas.openxmlformats.org/officeDocument/2006/relationships" xmlns:p="http://schemas.openxmlformats.org/presentationml/2006/main">
  <p:tag name="NUM" val="5"/>
</p:tagLst>
</file>

<file path=ppt/tags/tag83.xml><?xml version="1.0" encoding="utf-8"?>
<p:tagLst xmlns:a="http://schemas.openxmlformats.org/drawingml/2006/main" xmlns:r="http://schemas.openxmlformats.org/officeDocument/2006/relationships" xmlns:p="http://schemas.openxmlformats.org/presentationml/2006/main">
  <p:tag name="NUM" val="1"/>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8.xml><?xml version="1.0" encoding="utf-8"?>
<p:tagLst xmlns:a="http://schemas.openxmlformats.org/drawingml/2006/main" xmlns:r="http://schemas.openxmlformats.org/officeDocument/2006/relationships" xmlns:p="http://schemas.openxmlformats.org/presentationml/2006/main">
  <p:tag name="NUM" val="1"/>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ags/tag90.xml><?xml version="1.0" encoding="utf-8"?>
<p:tagLst xmlns:a="http://schemas.openxmlformats.org/drawingml/2006/main" xmlns:r="http://schemas.openxmlformats.org/officeDocument/2006/relationships" xmlns:p="http://schemas.openxmlformats.org/presentationml/2006/main">
  <p:tag name="NUM" val="3"/>
</p:tagLst>
</file>

<file path=ppt/tags/tag91.xml><?xml version="1.0" encoding="utf-8"?>
<p:tagLst xmlns:a="http://schemas.openxmlformats.org/drawingml/2006/main" xmlns:r="http://schemas.openxmlformats.org/officeDocument/2006/relationships" xmlns:p="http://schemas.openxmlformats.org/presentationml/2006/main">
  <p:tag name="NUM" val="1"/>
</p:tagLst>
</file>

<file path=ppt/tags/tag92.xml><?xml version="1.0" encoding="utf-8"?>
<p:tagLst xmlns:a="http://schemas.openxmlformats.org/drawingml/2006/main" xmlns:r="http://schemas.openxmlformats.org/officeDocument/2006/relationships" xmlns:p="http://schemas.openxmlformats.org/presentationml/2006/main">
  <p:tag name="NUM" val="2"/>
</p:tagLst>
</file>

<file path=ppt/tags/tag93.xml><?xml version="1.0" encoding="utf-8"?>
<p:tagLst xmlns:a="http://schemas.openxmlformats.org/drawingml/2006/main" xmlns:r="http://schemas.openxmlformats.org/officeDocument/2006/relationships" xmlns:p="http://schemas.openxmlformats.org/presentationml/2006/main">
  <p:tag name="NUM" val="3"/>
</p:tagLst>
</file>

<file path=ppt/tags/tag94.xml><?xml version="1.0" encoding="utf-8"?>
<p:tagLst xmlns:a="http://schemas.openxmlformats.org/drawingml/2006/main" xmlns:r="http://schemas.openxmlformats.org/officeDocument/2006/relationships" xmlns:p="http://schemas.openxmlformats.org/presentationml/2006/main">
  <p:tag name="NUM" val="4"/>
</p:tagLst>
</file>

<file path=ppt/tags/tag95.xml><?xml version="1.0" encoding="utf-8"?>
<p:tagLst xmlns:a="http://schemas.openxmlformats.org/drawingml/2006/main" xmlns:r="http://schemas.openxmlformats.org/officeDocument/2006/relationships" xmlns:p="http://schemas.openxmlformats.org/presentationml/2006/main">
  <p:tag name="NUM" val="5"/>
</p:tagLst>
</file>

<file path=ppt/tags/tag96.xml><?xml version="1.0" encoding="utf-8"?>
<p:tagLst xmlns:a="http://schemas.openxmlformats.org/drawingml/2006/main" xmlns:r="http://schemas.openxmlformats.org/officeDocument/2006/relationships" xmlns:p="http://schemas.openxmlformats.org/presentationml/2006/main">
  <p:tag name="NUM" val="1"/>
</p:tagLst>
</file>

<file path=ppt/tags/tag97.xml><?xml version="1.0" encoding="utf-8"?>
<p:tagLst xmlns:a="http://schemas.openxmlformats.org/drawingml/2006/main" xmlns:r="http://schemas.openxmlformats.org/officeDocument/2006/relationships" xmlns:p="http://schemas.openxmlformats.org/presentationml/2006/main">
  <p:tag name="NUM" val="2"/>
</p:tagLst>
</file>

<file path=ppt/tags/tag98.xml><?xml version="1.0" encoding="utf-8"?>
<p:tagLst xmlns:a="http://schemas.openxmlformats.org/drawingml/2006/main" xmlns:r="http://schemas.openxmlformats.org/officeDocument/2006/relationships" xmlns:p="http://schemas.openxmlformats.org/presentationml/2006/main">
  <p:tag name="NUM" val="3"/>
</p:tagLst>
</file>

<file path=ppt/tags/tag99.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2021</Words>
  <Application>Microsoft Office PowerPoint</Application>
  <PresentationFormat>Grand écran</PresentationFormat>
  <Paragraphs>125</Paragraphs>
  <Slides>40</Slides>
  <Notes>0</Notes>
  <HiddenSlides>0</HiddenSlides>
  <MMClips>2</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40</vt:i4>
      </vt:variant>
    </vt:vector>
  </HeadingPairs>
  <TitlesOfParts>
    <vt:vector size="45" baseType="lpstr">
      <vt:lpstr>Arial</vt:lpstr>
      <vt:lpstr>Avenir Next LT Pro</vt:lpstr>
      <vt:lpstr>Calibri</vt:lpstr>
      <vt:lpstr>Calibri Light</vt:lpstr>
      <vt:lpstr>Thème Office</vt:lpstr>
      <vt:lpstr>Internet</vt:lpstr>
      <vt:lpstr>Test : quel internaute es-tu ?</vt:lpstr>
      <vt:lpstr>Qu’est-ce qu’un internaute ?</vt:lpstr>
      <vt:lpstr>Le test</vt:lpstr>
      <vt:lpstr>Internet ?</vt:lpstr>
      <vt:lpstr>Internet ?</vt:lpstr>
      <vt:lpstr>Internet : définition</vt:lpstr>
      <vt:lpstr>Présentation PowerPoint</vt:lpstr>
      <vt:lpstr>Présentation PowerPoint</vt:lpstr>
      <vt:lpstr>Les serveurs</vt:lpstr>
      <vt:lpstr>Les serveurs</vt:lpstr>
      <vt:lpstr>Présentation PowerPoint</vt:lpstr>
      <vt:lpstr>Des câbles sous-marins</vt:lpstr>
      <vt:lpstr>Des câbles sous-marins </vt:lpstr>
      <vt:lpstr>Présentation PowerPoint</vt:lpstr>
      <vt:lpstr>Adresse IP</vt:lpstr>
      <vt:lpstr>Réseau à communication de paquets</vt:lpstr>
      <vt:lpstr>Les adresses internet</vt:lpstr>
      <vt:lpstr>Notre utilisation en classe</vt:lpstr>
      <vt:lpstr>Les navigateurs</vt:lpstr>
      <vt:lpstr>Les fenêtres et onglets</vt:lpstr>
      <vt:lpstr>Les fenêtres et onglets</vt:lpstr>
      <vt:lpstr>La barre d’adresse et zone de recherche</vt:lpstr>
      <vt:lpstr>Sécurité – protocole HTTPS</vt:lpstr>
      <vt:lpstr>Protocole HTTPS</vt:lpstr>
      <vt:lpstr>Protocole HTTPS</vt:lpstr>
      <vt:lpstr>Les hyperliens / liens</vt:lpstr>
      <vt:lpstr>Lanceur d’applications (le gaufrier)</vt:lpstr>
      <vt:lpstr>Internet n’oublie jamais</vt:lpstr>
      <vt:lpstr>Présentation PowerPoint</vt:lpstr>
      <vt:lpstr>Présentation PowerPoint</vt:lpstr>
      <vt:lpstr>Présentation PowerPoint</vt:lpstr>
      <vt:lpstr>Présentation PowerPoint</vt:lpstr>
      <vt:lpstr>Présentation PowerPoint</vt:lpstr>
      <vt:lpstr>Internet n’oublie jamais</vt:lpstr>
      <vt:lpstr>Internet n’oublie jamais</vt:lpstr>
      <vt:lpstr>Internet n’oublie jamais</vt:lpstr>
      <vt:lpstr>Images de réflexion</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Internet</dc:title>
  <dc:creator>Vincent Backeljau</dc:creator>
  <cp:lastModifiedBy>Vincent Backeljau</cp:lastModifiedBy>
  <cp:revision>21</cp:revision>
  <dcterms:created xsi:type="dcterms:W3CDTF">2023-07-20T08:26:57Z</dcterms:created>
  <dcterms:modified xsi:type="dcterms:W3CDTF">2023-08-06T06:52:06Z</dcterms:modified>
</cp:coreProperties>
</file>